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4"/>
  </p:notesMasterIdLst>
  <p:sldIdLst>
    <p:sldId id="256" r:id="rId5"/>
    <p:sldId id="283" r:id="rId6"/>
    <p:sldId id="286" r:id="rId7"/>
    <p:sldId id="279" r:id="rId8"/>
    <p:sldId id="289" r:id="rId9"/>
    <p:sldId id="288" r:id="rId10"/>
    <p:sldId id="287" r:id="rId11"/>
    <p:sldId id="285" r:id="rId12"/>
    <p:sldId id="261" r:id="rId13"/>
  </p:sldIdLst>
  <p:sldSz cx="12192000" cy="6858000"/>
  <p:notesSz cx="6858000" cy="12192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4F"/>
    <a:srgbClr val="1D40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A09A1E-A7C0-B6AC-8DCE-42FDF6C01E2C}" v="302" dt="2023-04-04T12:50:44.51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53"/>
    <p:restoredTop sz="94626"/>
  </p:normalViewPr>
  <p:slideViewPr>
    <p:cSldViewPr>
      <p:cViewPr varScale="1">
        <p:scale>
          <a:sx n="59" d="100"/>
          <a:sy n="59" d="100"/>
        </p:scale>
        <p:origin x="1044" y="5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my Groover" userId="S::tammy.groover@craw.org::6f6862eb-1ac8-4149-87d5-600d78872fd2" providerId="AD" clId="Web-{4BC0F967-96B2-262C-DAC7-0F46682BE5EA}"/>
    <pc:docChg chg="modSld">
      <pc:chgData name="Tammy Groover" userId="S::tammy.groover@craw.org::6f6862eb-1ac8-4149-87d5-600d78872fd2" providerId="AD" clId="Web-{4BC0F967-96B2-262C-DAC7-0F46682BE5EA}" dt="2023-02-28T16:40:28.572" v="27" actId="1076"/>
      <pc:docMkLst>
        <pc:docMk/>
      </pc:docMkLst>
      <pc:sldChg chg="modSp">
        <pc:chgData name="Tammy Groover" userId="S::tammy.groover@craw.org::6f6862eb-1ac8-4149-87d5-600d78872fd2" providerId="AD" clId="Web-{4BC0F967-96B2-262C-DAC7-0F46682BE5EA}" dt="2023-02-28T16:35:18.793" v="6" actId="20577"/>
        <pc:sldMkLst>
          <pc:docMk/>
          <pc:sldMk cId="0" sldId="256"/>
        </pc:sldMkLst>
        <pc:spChg chg="mod">
          <ac:chgData name="Tammy Groover" userId="S::tammy.groover@craw.org::6f6862eb-1ac8-4149-87d5-600d78872fd2" providerId="AD" clId="Web-{4BC0F967-96B2-262C-DAC7-0F46682BE5EA}" dt="2023-02-28T16:35:18.793" v="6" actId="20577"/>
          <ac:spMkLst>
            <pc:docMk/>
            <pc:sldMk cId="0" sldId="256"/>
            <ac:spMk id="7" creationId="{62953B3B-3897-34B5-AD53-ACD0E63B2880}"/>
          </ac:spMkLst>
        </pc:spChg>
      </pc:sldChg>
      <pc:sldChg chg="addSp delSp modSp">
        <pc:chgData name="Tammy Groover" userId="S::tammy.groover@craw.org::6f6862eb-1ac8-4149-87d5-600d78872fd2" providerId="AD" clId="Web-{4BC0F967-96B2-262C-DAC7-0F46682BE5EA}" dt="2023-02-28T16:40:28.572" v="27" actId="1076"/>
        <pc:sldMkLst>
          <pc:docMk/>
          <pc:sldMk cId="4072227647" sldId="261"/>
        </pc:sldMkLst>
        <pc:spChg chg="add mod">
          <ac:chgData name="Tammy Groover" userId="S::tammy.groover@craw.org::6f6862eb-1ac8-4149-87d5-600d78872fd2" providerId="AD" clId="Web-{4BC0F967-96B2-262C-DAC7-0F46682BE5EA}" dt="2023-02-28T16:39:55.086" v="21" actId="1076"/>
          <ac:spMkLst>
            <pc:docMk/>
            <pc:sldMk cId="4072227647" sldId="261"/>
            <ac:spMk id="8" creationId="{69630976-747B-B2D4-37A9-C6A71B4110EC}"/>
          </ac:spMkLst>
        </pc:spChg>
        <pc:spChg chg="mod">
          <ac:chgData name="Tammy Groover" userId="S::tammy.groover@craw.org::6f6862eb-1ac8-4149-87d5-600d78872fd2" providerId="AD" clId="Web-{4BC0F967-96B2-262C-DAC7-0F46682BE5EA}" dt="2023-02-28T16:39:50.414" v="20" actId="1076"/>
          <ac:spMkLst>
            <pc:docMk/>
            <pc:sldMk cId="4072227647" sldId="261"/>
            <ac:spMk id="16" creationId="{B9C6AC5D-7296-D84D-9300-5F954AA04C46}"/>
          </ac:spMkLst>
        </pc:spChg>
        <pc:spChg chg="del">
          <ac:chgData name="Tammy Groover" userId="S::tammy.groover@craw.org::6f6862eb-1ac8-4149-87d5-600d78872fd2" providerId="AD" clId="Web-{4BC0F967-96B2-262C-DAC7-0F46682BE5EA}" dt="2023-02-28T16:38:43.646" v="11" actId="1076"/>
          <ac:spMkLst>
            <pc:docMk/>
            <pc:sldMk cId="4072227647" sldId="261"/>
            <ac:spMk id="17" creationId="{340C806F-1720-344F-A24B-AECF526B8CC6}"/>
          </ac:spMkLst>
        </pc:spChg>
        <pc:spChg chg="del">
          <ac:chgData name="Tammy Groover" userId="S::tammy.groover@craw.org::6f6862eb-1ac8-4149-87d5-600d78872fd2" providerId="AD" clId="Web-{4BC0F967-96B2-262C-DAC7-0F46682BE5EA}" dt="2023-02-28T16:38:44.958" v="12" actId="1076"/>
          <ac:spMkLst>
            <pc:docMk/>
            <pc:sldMk cId="4072227647" sldId="261"/>
            <ac:spMk id="18" creationId="{59637945-5F42-4D41-A10C-1768B35665E2}"/>
          </ac:spMkLst>
        </pc:spChg>
        <pc:spChg chg="add mod">
          <ac:chgData name="Tammy Groover" userId="S::tammy.groover@craw.org::6f6862eb-1ac8-4149-87d5-600d78872fd2" providerId="AD" clId="Web-{4BC0F967-96B2-262C-DAC7-0F46682BE5EA}" dt="2023-02-28T16:39:59.946" v="22" actId="1076"/>
          <ac:spMkLst>
            <pc:docMk/>
            <pc:sldMk cId="4072227647" sldId="261"/>
            <ac:spMk id="19" creationId="{63BEFC3B-13DA-D659-6621-2014B79120CE}"/>
          </ac:spMkLst>
        </pc:spChg>
        <pc:spChg chg="add mod">
          <ac:chgData name="Tammy Groover" userId="S::tammy.groover@craw.org::6f6862eb-1ac8-4149-87d5-600d78872fd2" providerId="AD" clId="Web-{4BC0F967-96B2-262C-DAC7-0F46682BE5EA}" dt="2023-02-28T16:40:15.743" v="24" actId="1076"/>
          <ac:spMkLst>
            <pc:docMk/>
            <pc:sldMk cId="4072227647" sldId="261"/>
            <ac:spMk id="20" creationId="{1AEA116F-7A1F-871B-2D3C-2513C16495E6}"/>
          </ac:spMkLst>
        </pc:spChg>
        <pc:picChg chg="add mod">
          <ac:chgData name="Tammy Groover" userId="S::tammy.groover@craw.org::6f6862eb-1ac8-4149-87d5-600d78872fd2" providerId="AD" clId="Web-{4BC0F967-96B2-262C-DAC7-0F46682BE5EA}" dt="2023-02-28T16:40:22.025" v="25" actId="1076"/>
          <ac:picMkLst>
            <pc:docMk/>
            <pc:sldMk cId="4072227647" sldId="261"/>
            <ac:picMk id="2" creationId="{76F580B1-BCEB-9EEC-298D-084359C3B5C4}"/>
          </ac:picMkLst>
        </pc:picChg>
        <pc:picChg chg="add mod">
          <ac:chgData name="Tammy Groover" userId="S::tammy.groover@craw.org::6f6862eb-1ac8-4149-87d5-600d78872fd2" providerId="AD" clId="Web-{4BC0F967-96B2-262C-DAC7-0F46682BE5EA}" dt="2023-02-28T16:40:24.275" v="26" actId="1076"/>
          <ac:picMkLst>
            <pc:docMk/>
            <pc:sldMk cId="4072227647" sldId="261"/>
            <ac:picMk id="3" creationId="{2EB4DC07-3907-4DDB-27BE-30360382BA06}"/>
          </ac:picMkLst>
        </pc:picChg>
        <pc:picChg chg="add mod">
          <ac:chgData name="Tammy Groover" userId="S::tammy.groover@craw.org::6f6862eb-1ac8-4149-87d5-600d78872fd2" providerId="AD" clId="Web-{4BC0F967-96B2-262C-DAC7-0F46682BE5EA}" dt="2023-02-28T16:40:28.572" v="27" actId="1076"/>
          <ac:picMkLst>
            <pc:docMk/>
            <pc:sldMk cId="4072227647" sldId="261"/>
            <ac:picMk id="4" creationId="{1C07AFD9-F9CC-A46B-3B5B-179BD0428943}"/>
          </ac:picMkLst>
        </pc:picChg>
      </pc:sldChg>
    </pc:docChg>
  </pc:docChgLst>
  <pc:docChgLst>
    <pc:chgData name="Travis Weese" userId="S::travis.weese@craw.org::ee4bf6cc-73f5-420a-a0c0-57e90390d5c1" providerId="AD" clId="Web-{90A09A1E-A7C0-B6AC-8DCE-42FDF6C01E2C}"/>
    <pc:docChg chg="modSld sldOrd">
      <pc:chgData name="Travis Weese" userId="S::travis.weese@craw.org::ee4bf6cc-73f5-420a-a0c0-57e90390d5c1" providerId="AD" clId="Web-{90A09A1E-A7C0-B6AC-8DCE-42FDF6C01E2C}" dt="2023-04-04T12:50:44.517" v="201" actId="1076"/>
      <pc:docMkLst>
        <pc:docMk/>
      </pc:docMkLst>
      <pc:sldChg chg="addSp delSp modSp ord">
        <pc:chgData name="Travis Weese" userId="S::travis.weese@craw.org::ee4bf6cc-73f5-420a-a0c0-57e90390d5c1" providerId="AD" clId="Web-{90A09A1E-A7C0-B6AC-8DCE-42FDF6C01E2C}" dt="2023-04-04T12:49:45.508" v="200"/>
        <pc:sldMkLst>
          <pc:docMk/>
          <pc:sldMk cId="1100520766" sldId="283"/>
        </pc:sldMkLst>
        <pc:spChg chg="del">
          <ac:chgData name="Travis Weese" userId="S::travis.weese@craw.org::ee4bf6cc-73f5-420a-a0c0-57e90390d5c1" providerId="AD" clId="Web-{90A09A1E-A7C0-B6AC-8DCE-42FDF6C01E2C}" dt="2023-04-04T12:35:23.534" v="3"/>
          <ac:spMkLst>
            <pc:docMk/>
            <pc:sldMk cId="1100520766" sldId="283"/>
            <ac:spMk id="10" creationId="{8C7C0D2D-9139-AF41-1462-F539252FBF9E}"/>
          </ac:spMkLst>
        </pc:spChg>
        <pc:picChg chg="add mod">
          <ac:chgData name="Travis Weese" userId="S::travis.weese@craw.org::ee4bf6cc-73f5-420a-a0c0-57e90390d5c1" providerId="AD" clId="Web-{90A09A1E-A7C0-B6AC-8DCE-42FDF6C01E2C}" dt="2023-04-04T12:35:37.300" v="6" actId="1076"/>
          <ac:picMkLst>
            <pc:docMk/>
            <pc:sldMk cId="1100520766" sldId="283"/>
            <ac:picMk id="2" creationId="{2440E104-637B-F7A0-428A-19AC3E9E6568}"/>
          </ac:picMkLst>
        </pc:picChg>
      </pc:sldChg>
      <pc:sldChg chg="addSp delSp modSp">
        <pc:chgData name="Travis Weese" userId="S::travis.weese@craw.org::ee4bf6cc-73f5-420a-a0c0-57e90390d5c1" providerId="AD" clId="Web-{90A09A1E-A7C0-B6AC-8DCE-42FDF6C01E2C}" dt="2023-04-04T12:50:44.517" v="201" actId="1076"/>
        <pc:sldMkLst>
          <pc:docMk/>
          <pc:sldMk cId="2877690945" sldId="289"/>
        </pc:sldMkLst>
        <pc:spChg chg="mod">
          <ac:chgData name="Travis Weese" userId="S::travis.weese@craw.org::ee4bf6cc-73f5-420a-a0c0-57e90390d5c1" providerId="AD" clId="Web-{90A09A1E-A7C0-B6AC-8DCE-42FDF6C01E2C}" dt="2023-04-04T12:37:40.725" v="69" actId="20577"/>
          <ac:spMkLst>
            <pc:docMk/>
            <pc:sldMk cId="2877690945" sldId="289"/>
            <ac:spMk id="5" creationId="{F8117EEE-BE58-A241-AF7B-F2A7D6DCB3D3}"/>
          </ac:spMkLst>
        </pc:spChg>
        <pc:spChg chg="mod">
          <ac:chgData name="Travis Weese" userId="S::travis.weese@craw.org::ee4bf6cc-73f5-420a-a0c0-57e90390d5c1" providerId="AD" clId="Web-{90A09A1E-A7C0-B6AC-8DCE-42FDF6C01E2C}" dt="2023-04-04T12:37:09.005" v="24" actId="20577"/>
          <ac:spMkLst>
            <pc:docMk/>
            <pc:sldMk cId="2877690945" sldId="289"/>
            <ac:spMk id="8" creationId="{67014586-7346-C840-BDB9-76A5450F8A36}"/>
          </ac:spMkLst>
        </pc:spChg>
        <pc:spChg chg="mod">
          <ac:chgData name="Travis Weese" userId="S::travis.weese@craw.org::ee4bf6cc-73f5-420a-a0c0-57e90390d5c1" providerId="AD" clId="Web-{90A09A1E-A7C0-B6AC-8DCE-42FDF6C01E2C}" dt="2023-04-04T12:49:10.539" v="194" actId="1076"/>
          <ac:spMkLst>
            <pc:docMk/>
            <pc:sldMk cId="2877690945" sldId="289"/>
            <ac:spMk id="9" creationId="{F479FB2F-0040-B041-891A-5F3F2886CD54}"/>
          </ac:spMkLst>
        </pc:spChg>
        <pc:picChg chg="add mod modCrop">
          <ac:chgData name="Travis Weese" userId="S::travis.weese@craw.org::ee4bf6cc-73f5-420a-a0c0-57e90390d5c1" providerId="AD" clId="Web-{90A09A1E-A7C0-B6AC-8DCE-42FDF6C01E2C}" dt="2023-04-04T12:49:26.445" v="199" actId="1076"/>
          <ac:picMkLst>
            <pc:docMk/>
            <pc:sldMk cId="2877690945" sldId="289"/>
            <ac:picMk id="3" creationId="{56A66BF4-2489-69D9-51D3-47AEAEBC47F3}"/>
          </ac:picMkLst>
        </pc:picChg>
        <pc:picChg chg="add del mod">
          <ac:chgData name="Travis Weese" userId="S::travis.weese@craw.org::ee4bf6cc-73f5-420a-a0c0-57e90390d5c1" providerId="AD" clId="Web-{90A09A1E-A7C0-B6AC-8DCE-42FDF6C01E2C}" dt="2023-04-04T12:47:57.678" v="171"/>
          <ac:picMkLst>
            <pc:docMk/>
            <pc:sldMk cId="2877690945" sldId="289"/>
            <ac:picMk id="4" creationId="{52E0F6AA-CE41-120D-C3EA-A81EF5A21F17}"/>
          </ac:picMkLst>
        </pc:picChg>
        <pc:picChg chg="add mod modCrop">
          <ac:chgData name="Travis Weese" userId="S::travis.weese@craw.org::ee4bf6cc-73f5-420a-a0c0-57e90390d5c1" providerId="AD" clId="Web-{90A09A1E-A7C0-B6AC-8DCE-42FDF6C01E2C}" dt="2023-04-04T12:50:44.517" v="201" actId="1076"/>
          <ac:picMkLst>
            <pc:docMk/>
            <pc:sldMk cId="2877690945" sldId="289"/>
            <ac:picMk id="6" creationId="{C2FEB5DE-E41A-D231-35CD-1205531866BC}"/>
          </ac:picMkLst>
        </pc:picChg>
      </pc:sldChg>
    </pc:docChg>
  </pc:docChgLst>
  <pc:docChgLst>
    <pc:chgData name="Josh Lucas" userId="1b08361a-d3b9-456c-8931-f12fd427834d" providerId="ADAL" clId="{D3594C01-4A6B-1742-A50B-363210B2715F}"/>
    <pc:docChg chg="modSld">
      <pc:chgData name="Josh Lucas" userId="1b08361a-d3b9-456c-8931-f12fd427834d" providerId="ADAL" clId="{D3594C01-4A6B-1742-A50B-363210B2715F}" dt="2023-01-25T14:51:29.568" v="1" actId="14826"/>
      <pc:docMkLst>
        <pc:docMk/>
      </pc:docMkLst>
    </pc:docChg>
  </pc:docChgLst>
  <pc:docChgLst>
    <pc:chgData name="Josh Lucas" userId="1b08361a-d3b9-456c-8931-f12fd427834d" providerId="ADAL" clId="{085E068B-94A6-A84D-8069-338D43131B04}"/>
    <pc:docChg chg="undo custSel addSld delSld modSld">
      <pc:chgData name="Josh Lucas" userId="1b08361a-d3b9-456c-8931-f12fd427834d" providerId="ADAL" clId="{085E068B-94A6-A84D-8069-338D43131B04}" dt="2023-02-20T13:22:59.825" v="479" actId="1076"/>
      <pc:docMkLst>
        <pc:docMk/>
      </pc:docMkLst>
      <pc:sldChg chg="modSp mod">
        <pc:chgData name="Josh Lucas" userId="1b08361a-d3b9-456c-8931-f12fd427834d" providerId="ADAL" clId="{085E068B-94A6-A84D-8069-338D43131B04}" dt="2023-02-15T18:07:51.194" v="161" actId="14826"/>
        <pc:sldMkLst>
          <pc:docMk/>
          <pc:sldMk cId="0" sldId="256"/>
        </pc:sldMkLst>
        <pc:spChg chg="mod">
          <ac:chgData name="Josh Lucas" userId="1b08361a-d3b9-456c-8931-f12fd427834d" providerId="ADAL" clId="{085E068B-94A6-A84D-8069-338D43131B04}" dt="2023-02-15T18:07:40.661" v="158" actId="20577"/>
          <ac:spMkLst>
            <pc:docMk/>
            <pc:sldMk cId="0" sldId="256"/>
            <ac:spMk id="7" creationId="{62953B3B-3897-34B5-AD53-ACD0E63B2880}"/>
          </ac:spMkLst>
        </pc:spChg>
        <pc:picChg chg="mod">
          <ac:chgData name="Josh Lucas" userId="1b08361a-d3b9-456c-8931-f12fd427834d" providerId="ADAL" clId="{085E068B-94A6-A84D-8069-338D43131B04}" dt="2023-02-15T18:07:51.194" v="161" actId="14826"/>
          <ac:picMkLst>
            <pc:docMk/>
            <pc:sldMk cId="0" sldId="256"/>
            <ac:picMk id="11" creationId="{8FBCA016-D752-6D2A-544D-856DF5AA196E}"/>
          </ac:picMkLst>
        </pc:picChg>
      </pc:sldChg>
      <pc:sldChg chg="addSp delSp modSp mod">
        <pc:chgData name="Josh Lucas" userId="1b08361a-d3b9-456c-8931-f12fd427834d" providerId="ADAL" clId="{085E068B-94A6-A84D-8069-338D43131B04}" dt="2023-02-15T19:17:11.576" v="478" actId="1076"/>
        <pc:sldMkLst>
          <pc:docMk/>
          <pc:sldMk cId="3712678195" sldId="279"/>
        </pc:sldMkLst>
        <pc:spChg chg="mod">
          <ac:chgData name="Josh Lucas" userId="1b08361a-d3b9-456c-8931-f12fd427834d" providerId="ADAL" clId="{085E068B-94A6-A84D-8069-338D43131B04}" dt="2023-02-15T18:07:36.994" v="153" actId="20577"/>
          <ac:spMkLst>
            <pc:docMk/>
            <pc:sldMk cId="3712678195" sldId="279"/>
            <ac:spMk id="5" creationId="{F8117EEE-BE58-A241-AF7B-F2A7D6DCB3D3}"/>
          </ac:spMkLst>
        </pc:spChg>
        <pc:picChg chg="mod">
          <ac:chgData name="Josh Lucas" userId="1b08361a-d3b9-456c-8931-f12fd427834d" providerId="ADAL" clId="{085E068B-94A6-A84D-8069-338D43131B04}" dt="2023-02-15T18:12:01.938" v="183" actId="1076"/>
          <ac:picMkLst>
            <pc:docMk/>
            <pc:sldMk cId="3712678195" sldId="279"/>
            <ac:picMk id="2" creationId="{5A583FA1-E8B9-DEA4-FAE0-7B3C54FDD605}"/>
          </ac:picMkLst>
        </pc:picChg>
        <pc:picChg chg="del">
          <ac:chgData name="Josh Lucas" userId="1b08361a-d3b9-456c-8931-f12fd427834d" providerId="ADAL" clId="{085E068B-94A6-A84D-8069-338D43131B04}" dt="2023-02-15T18:07:28.289" v="144" actId="478"/>
          <ac:picMkLst>
            <pc:docMk/>
            <pc:sldMk cId="3712678195" sldId="279"/>
            <ac:picMk id="4" creationId="{82E1E178-0F19-5C9D-C6AC-FF52A8975D9A}"/>
          </ac:picMkLst>
        </pc:picChg>
        <pc:picChg chg="add del mod">
          <ac:chgData name="Josh Lucas" userId="1b08361a-d3b9-456c-8931-f12fd427834d" providerId="ADAL" clId="{085E068B-94A6-A84D-8069-338D43131B04}" dt="2023-02-15T19:16:28.440" v="471" actId="478"/>
          <ac:picMkLst>
            <pc:docMk/>
            <pc:sldMk cId="3712678195" sldId="279"/>
            <ac:picMk id="4" creationId="{B0AA8B11-8E3D-769C-BD7C-AC899FBBC85A}"/>
          </ac:picMkLst>
        </pc:picChg>
        <pc:picChg chg="add mod">
          <ac:chgData name="Josh Lucas" userId="1b08361a-d3b9-456c-8931-f12fd427834d" providerId="ADAL" clId="{085E068B-94A6-A84D-8069-338D43131B04}" dt="2023-02-15T18:09:35.797" v="167" actId="1076"/>
          <ac:picMkLst>
            <pc:docMk/>
            <pc:sldMk cId="3712678195" sldId="279"/>
            <ac:picMk id="6" creationId="{063BD23D-1C92-65D6-265C-D92553944A89}"/>
          </ac:picMkLst>
        </pc:picChg>
        <pc:picChg chg="del">
          <ac:chgData name="Josh Lucas" userId="1b08361a-d3b9-456c-8931-f12fd427834d" providerId="ADAL" clId="{085E068B-94A6-A84D-8069-338D43131B04}" dt="2023-02-15T18:07:29.681" v="145" actId="478"/>
          <ac:picMkLst>
            <pc:docMk/>
            <pc:sldMk cId="3712678195" sldId="279"/>
            <ac:picMk id="7" creationId="{7E40F864-252F-3115-81E1-695856DE823B}"/>
          </ac:picMkLst>
        </pc:picChg>
        <pc:picChg chg="add mod modCrop">
          <ac:chgData name="Josh Lucas" userId="1b08361a-d3b9-456c-8931-f12fd427834d" providerId="ADAL" clId="{085E068B-94A6-A84D-8069-338D43131B04}" dt="2023-02-15T19:17:11.576" v="478" actId="1076"/>
          <ac:picMkLst>
            <pc:docMk/>
            <pc:sldMk cId="3712678195" sldId="279"/>
            <ac:picMk id="10" creationId="{A9F548D8-17CF-D1A8-9EB7-0453E3E0D29A}"/>
          </ac:picMkLst>
        </pc:picChg>
        <pc:picChg chg="add mod">
          <ac:chgData name="Josh Lucas" userId="1b08361a-d3b9-456c-8931-f12fd427834d" providerId="ADAL" clId="{085E068B-94A6-A84D-8069-338D43131B04}" dt="2023-02-15T18:11:45.238" v="173" actId="1076"/>
          <ac:picMkLst>
            <pc:docMk/>
            <pc:sldMk cId="3712678195" sldId="279"/>
            <ac:picMk id="11" creationId="{67F9ED3D-8900-4F67-0029-B6AB6B279D23}"/>
          </ac:picMkLst>
        </pc:picChg>
        <pc:picChg chg="add del mod">
          <ac:chgData name="Josh Lucas" userId="1b08361a-d3b9-456c-8931-f12fd427834d" providerId="ADAL" clId="{085E068B-94A6-A84D-8069-338D43131B04}" dt="2023-02-15T19:15:06.312" v="466" actId="478"/>
          <ac:picMkLst>
            <pc:docMk/>
            <pc:sldMk cId="3712678195" sldId="279"/>
            <ac:picMk id="13" creationId="{419E320F-390F-94B5-4FB1-136E7C91A47B}"/>
          </ac:picMkLst>
        </pc:picChg>
      </pc:sldChg>
      <pc:sldChg chg="modSp">
        <pc:chgData name="Josh Lucas" userId="1b08361a-d3b9-456c-8931-f12fd427834d" providerId="ADAL" clId="{085E068B-94A6-A84D-8069-338D43131B04}" dt="2023-02-15T18:28:22.627" v="456" actId="14826"/>
        <pc:sldMkLst>
          <pc:docMk/>
          <pc:sldMk cId="2767310696" sldId="285"/>
        </pc:sldMkLst>
        <pc:picChg chg="mod">
          <ac:chgData name="Josh Lucas" userId="1b08361a-d3b9-456c-8931-f12fd427834d" providerId="ADAL" clId="{085E068B-94A6-A84D-8069-338D43131B04}" dt="2023-02-15T18:28:22.627" v="456" actId="14826"/>
          <ac:picMkLst>
            <pc:docMk/>
            <pc:sldMk cId="2767310696" sldId="285"/>
            <ac:picMk id="2" creationId="{A7A80521-8E93-5E01-7FEC-E359C8DD1E95}"/>
          </ac:picMkLst>
        </pc:picChg>
      </pc:sldChg>
      <pc:sldChg chg="addSp modSp mod">
        <pc:chgData name="Josh Lucas" userId="1b08361a-d3b9-456c-8931-f12fd427834d" providerId="ADAL" clId="{085E068B-94A6-A84D-8069-338D43131B04}" dt="2023-02-15T19:14:00.414" v="463" actId="14826"/>
        <pc:sldMkLst>
          <pc:docMk/>
          <pc:sldMk cId="3054500609" sldId="286"/>
        </pc:sldMkLst>
        <pc:spChg chg="add mod">
          <ac:chgData name="Josh Lucas" userId="1b08361a-d3b9-456c-8931-f12fd427834d" providerId="ADAL" clId="{085E068B-94A6-A84D-8069-338D43131B04}" dt="2023-02-15T18:07:22.552" v="143" actId="1076"/>
          <ac:spMkLst>
            <pc:docMk/>
            <pc:sldMk cId="3054500609" sldId="286"/>
            <ac:spMk id="3" creationId="{6A8117CA-986C-CEAC-4457-5FCDBD672578}"/>
          </ac:spMkLst>
        </pc:spChg>
        <pc:spChg chg="mod">
          <ac:chgData name="Josh Lucas" userId="1b08361a-d3b9-456c-8931-f12fd427834d" providerId="ADAL" clId="{085E068B-94A6-A84D-8069-338D43131B04}" dt="2023-02-15T18:06:12.864" v="91" actId="20577"/>
          <ac:spMkLst>
            <pc:docMk/>
            <pc:sldMk cId="3054500609" sldId="286"/>
            <ac:spMk id="6" creationId="{03E85620-41F1-619C-DF46-C3EE6A4907A2}"/>
          </ac:spMkLst>
        </pc:spChg>
        <pc:spChg chg="mod">
          <ac:chgData name="Josh Lucas" userId="1b08361a-d3b9-456c-8931-f12fd427834d" providerId="ADAL" clId="{085E068B-94A6-A84D-8069-338D43131B04}" dt="2023-02-15T18:06:04.966" v="61" actId="20577"/>
          <ac:spMkLst>
            <pc:docMk/>
            <pc:sldMk cId="3054500609" sldId="286"/>
            <ac:spMk id="7" creationId="{57F82EA2-F1BE-7E13-88EF-FDE2AB710AB3}"/>
          </ac:spMkLst>
        </pc:spChg>
        <pc:picChg chg="mod">
          <ac:chgData name="Josh Lucas" userId="1b08361a-d3b9-456c-8931-f12fd427834d" providerId="ADAL" clId="{085E068B-94A6-A84D-8069-338D43131B04}" dt="2023-02-15T19:14:00.414" v="463" actId="14826"/>
          <ac:picMkLst>
            <pc:docMk/>
            <pc:sldMk cId="3054500609" sldId="286"/>
            <ac:picMk id="2" creationId="{5A583FA1-E8B9-DEA4-FAE0-7B3C54FDD605}"/>
          </ac:picMkLst>
        </pc:picChg>
      </pc:sldChg>
      <pc:sldChg chg="addSp delSp modSp mod">
        <pc:chgData name="Josh Lucas" userId="1b08361a-d3b9-456c-8931-f12fd427834d" providerId="ADAL" clId="{085E068B-94A6-A84D-8069-338D43131B04}" dt="2023-02-20T13:22:59.825" v="479" actId="1076"/>
        <pc:sldMkLst>
          <pc:docMk/>
          <pc:sldMk cId="1071563012" sldId="287"/>
        </pc:sldMkLst>
        <pc:spChg chg="mod">
          <ac:chgData name="Josh Lucas" userId="1b08361a-d3b9-456c-8931-f12fd427834d" providerId="ADAL" clId="{085E068B-94A6-A84D-8069-338D43131B04}" dt="2023-02-15T18:12:31.466" v="218" actId="20577"/>
          <ac:spMkLst>
            <pc:docMk/>
            <pc:sldMk cId="1071563012" sldId="287"/>
            <ac:spMk id="6" creationId="{03E85620-41F1-619C-DF46-C3EE6A4907A2}"/>
          </ac:spMkLst>
        </pc:spChg>
        <pc:spChg chg="mod">
          <ac:chgData name="Josh Lucas" userId="1b08361a-d3b9-456c-8931-f12fd427834d" providerId="ADAL" clId="{085E068B-94A6-A84D-8069-338D43131B04}" dt="2023-02-15T18:18:05.103" v="326" actId="1035"/>
          <ac:spMkLst>
            <pc:docMk/>
            <pc:sldMk cId="1071563012" sldId="287"/>
            <ac:spMk id="7" creationId="{57F82EA2-F1BE-7E13-88EF-FDE2AB710AB3}"/>
          </ac:spMkLst>
        </pc:spChg>
        <pc:picChg chg="del">
          <ac:chgData name="Josh Lucas" userId="1b08361a-d3b9-456c-8931-f12fd427834d" providerId="ADAL" clId="{085E068B-94A6-A84D-8069-338D43131B04}" dt="2023-02-15T18:13:12.180" v="321" actId="478"/>
          <ac:picMkLst>
            <pc:docMk/>
            <pc:sldMk cId="1071563012" sldId="287"/>
            <ac:picMk id="2" creationId="{5A583FA1-E8B9-DEA4-FAE0-7B3C54FDD605}"/>
          </ac:picMkLst>
        </pc:picChg>
        <pc:picChg chg="add mod">
          <ac:chgData name="Josh Lucas" userId="1b08361a-d3b9-456c-8931-f12fd427834d" providerId="ADAL" clId="{085E068B-94A6-A84D-8069-338D43131B04}" dt="2023-02-20T13:22:59.825" v="479" actId="1076"/>
          <ac:picMkLst>
            <pc:docMk/>
            <pc:sldMk cId="1071563012" sldId="287"/>
            <ac:picMk id="3" creationId="{7D10561A-0A46-4400-0445-A4E9023F316A}"/>
          </ac:picMkLst>
        </pc:picChg>
      </pc:sldChg>
      <pc:sldChg chg="modSp add mod">
        <pc:chgData name="Josh Lucas" userId="1b08361a-d3b9-456c-8931-f12fd427834d" providerId="ADAL" clId="{085E068B-94A6-A84D-8069-338D43131B04}" dt="2023-02-15T19:14:09.179" v="464" actId="14826"/>
        <pc:sldMkLst>
          <pc:docMk/>
          <pc:sldMk cId="2236870065" sldId="288"/>
        </pc:sldMkLst>
        <pc:spChg chg="mod">
          <ac:chgData name="Josh Lucas" userId="1b08361a-d3b9-456c-8931-f12fd427834d" providerId="ADAL" clId="{085E068B-94A6-A84D-8069-338D43131B04}" dt="2023-02-15T18:22:56.114" v="373" actId="1076"/>
          <ac:spMkLst>
            <pc:docMk/>
            <pc:sldMk cId="2236870065" sldId="288"/>
            <ac:spMk id="3" creationId="{6A8117CA-986C-CEAC-4457-5FCDBD672578}"/>
          </ac:spMkLst>
        </pc:spChg>
        <pc:spChg chg="mod">
          <ac:chgData name="Josh Lucas" userId="1b08361a-d3b9-456c-8931-f12fd427834d" providerId="ADAL" clId="{085E068B-94A6-A84D-8069-338D43131B04}" dt="2023-02-15T18:23:03.160" v="388" actId="20577"/>
          <ac:spMkLst>
            <pc:docMk/>
            <pc:sldMk cId="2236870065" sldId="288"/>
            <ac:spMk id="6" creationId="{03E85620-41F1-619C-DF46-C3EE6A4907A2}"/>
          </ac:spMkLst>
        </pc:spChg>
        <pc:spChg chg="mod">
          <ac:chgData name="Josh Lucas" userId="1b08361a-d3b9-456c-8931-f12fd427834d" providerId="ADAL" clId="{085E068B-94A6-A84D-8069-338D43131B04}" dt="2023-02-15T18:24:43.785" v="454" actId="20577"/>
          <ac:spMkLst>
            <pc:docMk/>
            <pc:sldMk cId="2236870065" sldId="288"/>
            <ac:spMk id="7" creationId="{57F82EA2-F1BE-7E13-88EF-FDE2AB710AB3}"/>
          </ac:spMkLst>
        </pc:spChg>
        <pc:picChg chg="mod">
          <ac:chgData name="Josh Lucas" userId="1b08361a-d3b9-456c-8931-f12fd427834d" providerId="ADAL" clId="{085E068B-94A6-A84D-8069-338D43131B04}" dt="2023-02-15T19:14:09.179" v="464" actId="14826"/>
          <ac:picMkLst>
            <pc:docMk/>
            <pc:sldMk cId="2236870065" sldId="288"/>
            <ac:picMk id="2" creationId="{5A583FA1-E8B9-DEA4-FAE0-7B3C54FDD605}"/>
          </ac:picMkLst>
        </pc:picChg>
      </pc:sldChg>
      <pc:sldChg chg="delSp add mod">
        <pc:chgData name="Josh Lucas" userId="1b08361a-d3b9-456c-8931-f12fd427834d" providerId="ADAL" clId="{085E068B-94A6-A84D-8069-338D43131B04}" dt="2023-02-15T18:29:28.215" v="460" actId="478"/>
        <pc:sldMkLst>
          <pc:docMk/>
          <pc:sldMk cId="2877690945" sldId="289"/>
        </pc:sldMkLst>
        <pc:picChg chg="del">
          <ac:chgData name="Josh Lucas" userId="1b08361a-d3b9-456c-8931-f12fd427834d" providerId="ADAL" clId="{085E068B-94A6-A84D-8069-338D43131B04}" dt="2023-02-15T18:29:27.528" v="459" actId="478"/>
          <ac:picMkLst>
            <pc:docMk/>
            <pc:sldMk cId="2877690945" sldId="289"/>
            <ac:picMk id="6" creationId="{063BD23D-1C92-65D6-265C-D92553944A89}"/>
          </ac:picMkLst>
        </pc:picChg>
        <pc:picChg chg="del">
          <ac:chgData name="Josh Lucas" userId="1b08361a-d3b9-456c-8931-f12fd427834d" providerId="ADAL" clId="{085E068B-94A6-A84D-8069-338D43131B04}" dt="2023-02-15T18:29:28.215" v="460" actId="478"/>
          <ac:picMkLst>
            <pc:docMk/>
            <pc:sldMk cId="2877690945" sldId="289"/>
            <ac:picMk id="11" creationId="{67F9ED3D-8900-4F67-0029-B6AB6B279D23}"/>
          </ac:picMkLst>
        </pc:picChg>
        <pc:picChg chg="del">
          <ac:chgData name="Josh Lucas" userId="1b08361a-d3b9-456c-8931-f12fd427834d" providerId="ADAL" clId="{085E068B-94A6-A84D-8069-338D43131B04}" dt="2023-02-15T18:29:26.957" v="458" actId="478"/>
          <ac:picMkLst>
            <pc:docMk/>
            <pc:sldMk cId="2877690945" sldId="289"/>
            <ac:picMk id="13" creationId="{419E320F-390F-94B5-4FB1-136E7C91A47B}"/>
          </ac:picMkLst>
        </pc:picChg>
      </pc:sldChg>
    </pc:docChg>
  </pc:docChgLst>
  <pc:docChgLst>
    <pc:chgData name="Tammy Groover" userId="6f6862eb-1ac8-4149-87d5-600d78872fd2" providerId="ADAL" clId="{FDE7CEBB-6EE0-4C06-89EE-3A9BA54A88BA}"/>
    <pc:docChg chg="custSel modSld sldOrd">
      <pc:chgData name="Tammy Groover" userId="6f6862eb-1ac8-4149-87d5-600d78872fd2" providerId="ADAL" clId="{FDE7CEBB-6EE0-4C06-89EE-3A9BA54A88BA}" dt="2023-03-22T16:24:00.056" v="1868" actId="20577"/>
      <pc:docMkLst>
        <pc:docMk/>
      </pc:docMkLst>
      <pc:sldChg chg="addSp delSp modSp">
        <pc:chgData name="Tammy Groover" userId="6f6862eb-1ac8-4149-87d5-600d78872fd2" providerId="ADAL" clId="{FDE7CEBB-6EE0-4C06-89EE-3A9BA54A88BA}" dt="2023-03-22T16:24:00.056" v="1868" actId="20577"/>
        <pc:sldMkLst>
          <pc:docMk/>
          <pc:sldMk cId="3712678195" sldId="279"/>
        </pc:sldMkLst>
        <pc:spChg chg="add del mod">
          <ac:chgData name="Tammy Groover" userId="6f6862eb-1ac8-4149-87d5-600d78872fd2" providerId="ADAL" clId="{FDE7CEBB-6EE0-4C06-89EE-3A9BA54A88BA}" dt="2023-03-16T17:52:45.514" v="623" actId="478"/>
          <ac:spMkLst>
            <pc:docMk/>
            <pc:sldMk cId="3712678195" sldId="279"/>
            <ac:spMk id="3" creationId="{3BBEF5B3-BD66-46D1-9E5B-6B3CFE7558A1}"/>
          </ac:spMkLst>
        </pc:spChg>
        <pc:spChg chg="add mod">
          <ac:chgData name="Tammy Groover" userId="6f6862eb-1ac8-4149-87d5-600d78872fd2" providerId="ADAL" clId="{FDE7CEBB-6EE0-4C06-89EE-3A9BA54A88BA}" dt="2023-03-22T16:21:54.270" v="1617" actId="1076"/>
          <ac:spMkLst>
            <pc:docMk/>
            <pc:sldMk cId="3712678195" sldId="279"/>
            <ac:spMk id="4" creationId="{D1BDE3B6-DEA1-4EF2-A157-D464DAEFF237}"/>
          </ac:spMkLst>
        </pc:spChg>
        <pc:spChg chg="mod">
          <ac:chgData name="Tammy Groover" userId="6f6862eb-1ac8-4149-87d5-600d78872fd2" providerId="ADAL" clId="{FDE7CEBB-6EE0-4C06-89EE-3A9BA54A88BA}" dt="2023-03-16T17:41:42.808" v="91" actId="20577"/>
          <ac:spMkLst>
            <pc:docMk/>
            <pc:sldMk cId="3712678195" sldId="279"/>
            <ac:spMk id="5" creationId="{F8117EEE-BE58-A241-AF7B-F2A7D6DCB3D3}"/>
          </ac:spMkLst>
        </pc:spChg>
        <pc:spChg chg="add mod">
          <ac:chgData name="Tammy Groover" userId="6f6862eb-1ac8-4149-87d5-600d78872fd2" providerId="ADAL" clId="{FDE7CEBB-6EE0-4C06-89EE-3A9BA54A88BA}" dt="2023-03-22T16:21:50.158" v="1616" actId="1076"/>
          <ac:spMkLst>
            <pc:docMk/>
            <pc:sldMk cId="3712678195" sldId="279"/>
            <ac:spMk id="7" creationId="{16F58789-17DD-490E-8A34-E8C7092A0B9B}"/>
          </ac:spMkLst>
        </pc:spChg>
        <pc:spChg chg="mod">
          <ac:chgData name="Tammy Groover" userId="6f6862eb-1ac8-4149-87d5-600d78872fd2" providerId="ADAL" clId="{FDE7CEBB-6EE0-4C06-89EE-3A9BA54A88BA}" dt="2023-03-06T14:39:24.240" v="54" actId="20577"/>
          <ac:spMkLst>
            <pc:docMk/>
            <pc:sldMk cId="3712678195" sldId="279"/>
            <ac:spMk id="8" creationId="{67014586-7346-C840-BDB9-76A5450F8A36}"/>
          </ac:spMkLst>
        </pc:spChg>
        <pc:spChg chg="mod">
          <ac:chgData name="Tammy Groover" userId="6f6862eb-1ac8-4149-87d5-600d78872fd2" providerId="ADAL" clId="{FDE7CEBB-6EE0-4C06-89EE-3A9BA54A88BA}" dt="2023-03-22T16:24:00.056" v="1868" actId="20577"/>
          <ac:spMkLst>
            <pc:docMk/>
            <pc:sldMk cId="3712678195" sldId="279"/>
            <ac:spMk id="9" creationId="{F479FB2F-0040-B041-891A-5F3F2886CD54}"/>
          </ac:spMkLst>
        </pc:spChg>
        <pc:picChg chg="del">
          <ac:chgData name="Tammy Groover" userId="6f6862eb-1ac8-4149-87d5-600d78872fd2" providerId="ADAL" clId="{FDE7CEBB-6EE0-4C06-89EE-3A9BA54A88BA}" dt="2023-03-16T17:41:21.414" v="59" actId="478"/>
          <ac:picMkLst>
            <pc:docMk/>
            <pc:sldMk cId="3712678195" sldId="279"/>
            <ac:picMk id="6" creationId="{063BD23D-1C92-65D6-265C-D92553944A89}"/>
          </ac:picMkLst>
        </pc:picChg>
        <pc:picChg chg="add mod">
          <ac:chgData name="Tammy Groover" userId="6f6862eb-1ac8-4149-87d5-600d78872fd2" providerId="ADAL" clId="{FDE7CEBB-6EE0-4C06-89EE-3A9BA54A88BA}" dt="2023-03-22T16:11:58.071" v="1059" actId="14100"/>
          <ac:picMkLst>
            <pc:docMk/>
            <pc:sldMk cId="3712678195" sldId="279"/>
            <ac:picMk id="6" creationId="{8C97E4B4-5F30-466E-9E34-490325E07CEA}"/>
          </ac:picMkLst>
        </pc:picChg>
        <pc:picChg chg="del">
          <ac:chgData name="Tammy Groover" userId="6f6862eb-1ac8-4149-87d5-600d78872fd2" providerId="ADAL" clId="{FDE7CEBB-6EE0-4C06-89EE-3A9BA54A88BA}" dt="2023-03-16T17:41:26.403" v="61" actId="478"/>
          <ac:picMkLst>
            <pc:docMk/>
            <pc:sldMk cId="3712678195" sldId="279"/>
            <ac:picMk id="10" creationId="{A9F548D8-17CF-D1A8-9EB7-0453E3E0D29A}"/>
          </ac:picMkLst>
        </pc:picChg>
        <pc:picChg chg="del">
          <ac:chgData name="Tammy Groover" userId="6f6862eb-1ac8-4149-87d5-600d78872fd2" providerId="ADAL" clId="{FDE7CEBB-6EE0-4C06-89EE-3A9BA54A88BA}" dt="2023-03-16T17:41:25.201" v="60" actId="478"/>
          <ac:picMkLst>
            <pc:docMk/>
            <pc:sldMk cId="3712678195" sldId="279"/>
            <ac:picMk id="11" creationId="{67F9ED3D-8900-4F67-0029-B6AB6B279D23}"/>
          </ac:picMkLst>
        </pc:picChg>
        <pc:picChg chg="add mod modCrop">
          <ac:chgData name="Tammy Groover" userId="6f6862eb-1ac8-4149-87d5-600d78872fd2" providerId="ADAL" clId="{FDE7CEBB-6EE0-4C06-89EE-3A9BA54A88BA}" dt="2023-03-22T16:11:39.295" v="1057" actId="14100"/>
          <ac:picMkLst>
            <pc:docMk/>
            <pc:sldMk cId="3712678195" sldId="279"/>
            <ac:picMk id="13" creationId="{4A64A671-0BD6-42E1-8BCF-8CD95ED1EE59}"/>
          </ac:picMkLst>
        </pc:picChg>
        <pc:picChg chg="add del mod modCrop">
          <ac:chgData name="Tammy Groover" userId="6f6862eb-1ac8-4149-87d5-600d78872fd2" providerId="ADAL" clId="{FDE7CEBB-6EE0-4C06-89EE-3A9BA54A88BA}" dt="2023-03-22T16:10:08.839" v="1045" actId="478"/>
          <ac:picMkLst>
            <pc:docMk/>
            <pc:sldMk cId="3712678195" sldId="279"/>
            <ac:picMk id="15" creationId="{0328F75E-29F9-4DF9-85C2-7FFBA61DCFAC}"/>
          </ac:picMkLst>
        </pc:picChg>
        <pc:picChg chg="add del mod modCrop">
          <ac:chgData name="Tammy Groover" userId="6f6862eb-1ac8-4149-87d5-600d78872fd2" providerId="ADAL" clId="{FDE7CEBB-6EE0-4C06-89EE-3A9BA54A88BA}" dt="2023-03-22T16:10:07.780" v="1044" actId="478"/>
          <ac:picMkLst>
            <pc:docMk/>
            <pc:sldMk cId="3712678195" sldId="279"/>
            <ac:picMk id="17" creationId="{1F0C1CB6-208B-49A2-8E1C-D1E3A82D77A1}"/>
          </ac:picMkLst>
        </pc:picChg>
        <pc:picChg chg="add del mod">
          <ac:chgData name="Tammy Groover" userId="6f6862eb-1ac8-4149-87d5-600d78872fd2" providerId="ADAL" clId="{FDE7CEBB-6EE0-4C06-89EE-3A9BA54A88BA}" dt="2023-03-22T16:11:00.875" v="1049" actId="478"/>
          <ac:picMkLst>
            <pc:docMk/>
            <pc:sldMk cId="3712678195" sldId="279"/>
            <ac:picMk id="18" creationId="{EF63F1C8-2A86-4661-B1D2-645389058930}"/>
          </ac:picMkLst>
        </pc:picChg>
        <pc:picChg chg="add mod ord">
          <ac:chgData name="Tammy Groover" userId="6f6862eb-1ac8-4149-87d5-600d78872fd2" providerId="ADAL" clId="{FDE7CEBB-6EE0-4C06-89EE-3A9BA54A88BA}" dt="2023-03-22T16:11:52.525" v="1058" actId="167"/>
          <ac:picMkLst>
            <pc:docMk/>
            <pc:sldMk cId="3712678195" sldId="279"/>
            <ac:picMk id="19" creationId="{0C4D34F6-607A-43FC-8EC4-5F4D0517FDB2}"/>
          </ac:picMkLst>
        </pc:picChg>
        <pc:picChg chg="add del mod">
          <ac:chgData name="Tammy Groover" userId="6f6862eb-1ac8-4149-87d5-600d78872fd2" providerId="ADAL" clId="{FDE7CEBB-6EE0-4C06-89EE-3A9BA54A88BA}" dt="2023-03-22T16:11:10.878" v="1052" actId="478"/>
          <ac:picMkLst>
            <pc:docMk/>
            <pc:sldMk cId="3712678195" sldId="279"/>
            <ac:picMk id="1026" creationId="{3798FDB9-715E-4027-9524-631B3BC11613}"/>
          </ac:picMkLst>
        </pc:picChg>
      </pc:sldChg>
      <pc:sldChg chg="addSp delSp modSp ord">
        <pc:chgData name="Tammy Groover" userId="6f6862eb-1ac8-4149-87d5-600d78872fd2" providerId="ADAL" clId="{FDE7CEBB-6EE0-4C06-89EE-3A9BA54A88BA}" dt="2023-03-22T16:15:58.819" v="1318" actId="1076"/>
        <pc:sldMkLst>
          <pc:docMk/>
          <pc:sldMk cId="3054500609" sldId="286"/>
        </pc:sldMkLst>
        <pc:spChg chg="del">
          <ac:chgData name="Tammy Groover" userId="6f6862eb-1ac8-4149-87d5-600d78872fd2" providerId="ADAL" clId="{FDE7CEBB-6EE0-4C06-89EE-3A9BA54A88BA}" dt="2023-03-06T14:38:46.418" v="36" actId="478"/>
          <ac:spMkLst>
            <pc:docMk/>
            <pc:sldMk cId="3054500609" sldId="286"/>
            <ac:spMk id="3" creationId="{6A8117CA-986C-CEAC-4457-5FCDBD672578}"/>
          </ac:spMkLst>
        </pc:spChg>
        <pc:spChg chg="add mod">
          <ac:chgData name="Tammy Groover" userId="6f6862eb-1ac8-4149-87d5-600d78872fd2" providerId="ADAL" clId="{FDE7CEBB-6EE0-4C06-89EE-3A9BA54A88BA}" dt="2023-03-22T16:15:50.158" v="1317" actId="14100"/>
          <ac:spMkLst>
            <pc:docMk/>
            <pc:sldMk cId="3054500609" sldId="286"/>
            <ac:spMk id="8" creationId="{23EE129A-561C-4838-BE7F-418B300D2408}"/>
          </ac:spMkLst>
        </pc:spChg>
        <pc:picChg chg="mod">
          <ac:chgData name="Tammy Groover" userId="6f6862eb-1ac8-4149-87d5-600d78872fd2" providerId="ADAL" clId="{FDE7CEBB-6EE0-4C06-89EE-3A9BA54A88BA}" dt="2023-03-22T16:09:51.034" v="1043" actId="1076"/>
          <ac:picMkLst>
            <pc:docMk/>
            <pc:sldMk cId="3054500609" sldId="286"/>
            <ac:picMk id="2" creationId="{5A583FA1-E8B9-DEA4-FAE0-7B3C54FDD605}"/>
          </ac:picMkLst>
        </pc:picChg>
        <pc:picChg chg="add mod modCrop">
          <ac:chgData name="Tammy Groover" userId="6f6862eb-1ac8-4149-87d5-600d78872fd2" providerId="ADAL" clId="{FDE7CEBB-6EE0-4C06-89EE-3A9BA54A88BA}" dt="2023-03-22T16:15:58.819" v="1318" actId="1076"/>
          <ac:picMkLst>
            <pc:docMk/>
            <pc:sldMk cId="3054500609" sldId="286"/>
            <ac:picMk id="4" creationId="{2E85683A-B758-4C9A-93BE-E933834D24BE}"/>
          </ac:picMkLst>
        </pc:picChg>
        <pc:picChg chg="add del mod modCrop">
          <ac:chgData name="Tammy Groover" userId="6f6862eb-1ac8-4149-87d5-600d78872fd2" providerId="ADAL" clId="{FDE7CEBB-6EE0-4C06-89EE-3A9BA54A88BA}" dt="2023-03-22T16:09:43.084" v="1039" actId="478"/>
          <ac:picMkLst>
            <pc:docMk/>
            <pc:sldMk cId="3054500609" sldId="286"/>
            <ac:picMk id="5" creationId="{96F7D297-639A-47AD-A565-60FCBDF8284C}"/>
          </ac:picMkLst>
        </pc:picChg>
        <pc:picChg chg="add del mod modCrop">
          <ac:chgData name="Tammy Groover" userId="6f6862eb-1ac8-4149-87d5-600d78872fd2" providerId="ADAL" clId="{FDE7CEBB-6EE0-4C06-89EE-3A9BA54A88BA}" dt="2023-03-06T14:38:25.683" v="33" actId="478"/>
          <ac:picMkLst>
            <pc:docMk/>
            <pc:sldMk cId="3054500609" sldId="286"/>
            <ac:picMk id="9" creationId="{0A49F99F-9453-4432-B477-3775BC89A619}"/>
          </ac:picMkLst>
        </pc:picChg>
        <pc:picChg chg="add del mod modCrop">
          <ac:chgData name="Tammy Groover" userId="6f6862eb-1ac8-4149-87d5-600d78872fd2" providerId="ADAL" clId="{FDE7CEBB-6EE0-4C06-89EE-3A9BA54A88BA}" dt="2023-03-06T14:38:24.722" v="32" actId="478"/>
          <ac:picMkLst>
            <pc:docMk/>
            <pc:sldMk cId="3054500609" sldId="286"/>
            <ac:picMk id="11" creationId="{F40702F2-C6F0-478E-95BE-377F22044423}"/>
          </ac:picMkLst>
        </pc:picChg>
      </pc:sldChg>
      <pc:sldChg chg="modSp">
        <pc:chgData name="Tammy Groover" userId="6f6862eb-1ac8-4149-87d5-600d78872fd2" providerId="ADAL" clId="{FDE7CEBB-6EE0-4C06-89EE-3A9BA54A88BA}" dt="2023-03-06T14:35:57.315" v="17" actId="20577"/>
        <pc:sldMkLst>
          <pc:docMk/>
          <pc:sldMk cId="2877690945" sldId="289"/>
        </pc:sldMkLst>
        <pc:spChg chg="mod">
          <ac:chgData name="Tammy Groover" userId="6f6862eb-1ac8-4149-87d5-600d78872fd2" providerId="ADAL" clId="{FDE7CEBB-6EE0-4C06-89EE-3A9BA54A88BA}" dt="2023-03-06T14:35:57.315" v="17" actId="20577"/>
          <ac:spMkLst>
            <pc:docMk/>
            <pc:sldMk cId="2877690945" sldId="289"/>
            <ac:spMk id="8" creationId="{67014586-7346-C840-BDB9-76A5450F8A36}"/>
          </ac:spMkLst>
        </pc:spChg>
      </pc:sldChg>
    </pc:docChg>
  </pc:docChgLst>
  <pc:docChgLst>
    <pc:chgData name="Josh Lucas" userId="1b08361a-d3b9-456c-8931-f12fd427834d" providerId="ADAL" clId="{CEF1D76A-5AB5-9F4C-AE7A-C11CBB71F678}"/>
    <pc:docChg chg="modSld">
      <pc:chgData name="Josh Lucas" userId="1b08361a-d3b9-456c-8931-f12fd427834d" providerId="ADAL" clId="{CEF1D76A-5AB5-9F4C-AE7A-C11CBB71F678}" dt="2023-02-21T13:24:03.163" v="0" actId="14826"/>
      <pc:docMkLst>
        <pc:docMk/>
      </pc:docMkLst>
      <pc:sldChg chg="modSp">
        <pc:chgData name="Josh Lucas" userId="1b08361a-d3b9-456c-8931-f12fd427834d" providerId="ADAL" clId="{CEF1D76A-5AB5-9F4C-AE7A-C11CBB71F678}" dt="2023-02-21T13:24:03.163" v="0" actId="14826"/>
        <pc:sldMkLst>
          <pc:docMk/>
          <pc:sldMk cId="0" sldId="256"/>
        </pc:sldMkLst>
        <pc:picChg chg="mod">
          <ac:chgData name="Josh Lucas" userId="1b08361a-d3b9-456c-8931-f12fd427834d" providerId="ADAL" clId="{CEF1D76A-5AB5-9F4C-AE7A-C11CBB71F678}" dt="2023-02-21T13:24:03.163" v="0" actId="14826"/>
          <ac:picMkLst>
            <pc:docMk/>
            <pc:sldMk cId="0" sldId="256"/>
            <ac:picMk id="11" creationId="{8FBCA016-D752-6D2A-544D-856DF5AA196E}"/>
          </ac:picMkLst>
        </pc:picChg>
      </pc:sldChg>
    </pc:docChg>
  </pc:docChgLst>
  <pc:docChgLst>
    <pc:chgData name="Tammy Groover" userId="6f6862eb-1ac8-4149-87d5-600d78872fd2" providerId="ADAL" clId="{2CCAAFF5-A8BC-47EE-8492-98626DDE5409}"/>
    <pc:docChg chg="delSld modSld">
      <pc:chgData name="Tammy Groover" userId="6f6862eb-1ac8-4149-87d5-600d78872fd2" providerId="ADAL" clId="{2CCAAFF5-A8BC-47EE-8492-98626DDE5409}" dt="2023-04-04T12:28:08.482" v="32" actId="20577"/>
      <pc:docMkLst>
        <pc:docMk/>
      </pc:docMkLst>
      <pc:sldChg chg="modSp">
        <pc:chgData name="Tammy Groover" userId="6f6862eb-1ac8-4149-87d5-600d78872fd2" providerId="ADAL" clId="{2CCAAFF5-A8BC-47EE-8492-98626DDE5409}" dt="2023-04-04T12:28:08.482" v="32" actId="20577"/>
        <pc:sldMkLst>
          <pc:docMk/>
          <pc:sldMk cId="1100520766" sldId="283"/>
        </pc:sldMkLst>
        <pc:graphicFrameChg chg="modGraphic">
          <ac:chgData name="Tammy Groover" userId="6f6862eb-1ac8-4149-87d5-600d78872fd2" providerId="ADAL" clId="{2CCAAFF5-A8BC-47EE-8492-98626DDE5409}" dt="2023-04-04T12:28:08.482" v="32" actId="20577"/>
          <ac:graphicFrameMkLst>
            <pc:docMk/>
            <pc:sldMk cId="1100520766" sldId="283"/>
            <ac:graphicFrameMk id="11" creationId="{C0BC339D-88D8-166F-E5D5-B3B510072960}"/>
          </ac:graphicFrameMkLst>
        </pc:graphicFrameChg>
      </pc:sldChg>
    </pc:docChg>
  </pc:docChgLst>
  <pc:docChgLst>
    <pc:chgData name="Josh Lucas" userId="1b08361a-d3b9-456c-8931-f12fd427834d" providerId="ADAL" clId="{57213CB7-2B17-7546-ADC9-C2304C148BF7}"/>
    <pc:docChg chg="undo custSel addSld delSld modSld sldOrd">
      <pc:chgData name="Josh Lucas" userId="1b08361a-d3b9-456c-8931-f12fd427834d" providerId="ADAL" clId="{57213CB7-2B17-7546-ADC9-C2304C148BF7}" dt="2023-01-24T17:21:59.308" v="278" actId="1037"/>
      <pc:docMkLst>
        <pc:docMk/>
      </pc:docMkLst>
      <pc:sldChg chg="modSp mod">
        <pc:chgData name="Josh Lucas" userId="1b08361a-d3b9-456c-8931-f12fd427834d" providerId="ADAL" clId="{57213CB7-2B17-7546-ADC9-C2304C148BF7}" dt="2023-01-24T15:22:34.190" v="9" actId="14826"/>
        <pc:sldMkLst>
          <pc:docMk/>
          <pc:sldMk cId="0" sldId="256"/>
        </pc:sldMkLst>
        <pc:spChg chg="mod">
          <ac:chgData name="Josh Lucas" userId="1b08361a-d3b9-456c-8931-f12fd427834d" providerId="ADAL" clId="{57213CB7-2B17-7546-ADC9-C2304C148BF7}" dt="2023-01-24T14:45:38.307" v="8" actId="20577"/>
          <ac:spMkLst>
            <pc:docMk/>
            <pc:sldMk cId="0" sldId="256"/>
            <ac:spMk id="7" creationId="{62953B3B-3897-34B5-AD53-ACD0E63B2880}"/>
          </ac:spMkLst>
        </pc:spChg>
        <pc:picChg chg="mod">
          <ac:chgData name="Josh Lucas" userId="1b08361a-d3b9-456c-8931-f12fd427834d" providerId="ADAL" clId="{57213CB7-2B17-7546-ADC9-C2304C148BF7}" dt="2023-01-24T15:22:34.190" v="9" actId="14826"/>
          <ac:picMkLst>
            <pc:docMk/>
            <pc:sldMk cId="0" sldId="256"/>
            <ac:picMk id="11" creationId="{8FBCA016-D752-6D2A-544D-856DF5AA196E}"/>
          </ac:picMkLst>
        </pc:picChg>
      </pc:sldChg>
      <pc:sldChg chg="addSp delSp modSp mod">
        <pc:chgData name="Josh Lucas" userId="1b08361a-d3b9-456c-8931-f12fd427834d" providerId="ADAL" clId="{57213CB7-2B17-7546-ADC9-C2304C148BF7}" dt="2023-01-24T17:21:59.308" v="278" actId="1037"/>
        <pc:sldMkLst>
          <pc:docMk/>
          <pc:sldMk cId="3712678195" sldId="279"/>
        </pc:sldMkLst>
        <pc:spChg chg="mod">
          <ac:chgData name="Josh Lucas" userId="1b08361a-d3b9-456c-8931-f12fd427834d" providerId="ADAL" clId="{57213CB7-2B17-7546-ADC9-C2304C148BF7}" dt="2023-01-24T15:23:38.152" v="58" actId="20577"/>
          <ac:spMkLst>
            <pc:docMk/>
            <pc:sldMk cId="3712678195" sldId="279"/>
            <ac:spMk id="5" creationId="{F8117EEE-BE58-A241-AF7B-F2A7D6DCB3D3}"/>
          </ac:spMkLst>
        </pc:spChg>
        <pc:spChg chg="mod">
          <ac:chgData name="Josh Lucas" userId="1b08361a-d3b9-456c-8931-f12fd427834d" providerId="ADAL" clId="{57213CB7-2B17-7546-ADC9-C2304C148BF7}" dt="2023-01-24T15:25:38.634" v="104" actId="20577"/>
          <ac:spMkLst>
            <pc:docMk/>
            <pc:sldMk cId="3712678195" sldId="279"/>
            <ac:spMk id="9" creationId="{F479FB2F-0040-B041-891A-5F3F2886CD54}"/>
          </ac:spMkLst>
        </pc:spChg>
        <pc:picChg chg="add mod">
          <ac:chgData name="Josh Lucas" userId="1b08361a-d3b9-456c-8931-f12fd427834d" providerId="ADAL" clId="{57213CB7-2B17-7546-ADC9-C2304C148BF7}" dt="2023-01-24T15:24:00.317" v="61" actId="167"/>
          <ac:picMkLst>
            <pc:docMk/>
            <pc:sldMk cId="3712678195" sldId="279"/>
            <ac:picMk id="2" creationId="{5A583FA1-E8B9-DEA4-FAE0-7B3C54FDD605}"/>
          </ac:picMkLst>
        </pc:picChg>
        <pc:picChg chg="add mod">
          <ac:chgData name="Josh Lucas" userId="1b08361a-d3b9-456c-8931-f12fd427834d" providerId="ADAL" clId="{57213CB7-2B17-7546-ADC9-C2304C148BF7}" dt="2023-01-24T17:21:59.308" v="278" actId="1037"/>
          <ac:picMkLst>
            <pc:docMk/>
            <pc:sldMk cId="3712678195" sldId="279"/>
            <ac:picMk id="4" creationId="{82E1E178-0F19-5C9D-C6AC-FF52A8975D9A}"/>
          </ac:picMkLst>
        </pc:picChg>
        <pc:picChg chg="add mod">
          <ac:chgData name="Josh Lucas" userId="1b08361a-d3b9-456c-8931-f12fd427834d" providerId="ADAL" clId="{57213CB7-2B17-7546-ADC9-C2304C148BF7}" dt="2023-01-24T17:21:50.681" v="273" actId="1076"/>
          <ac:picMkLst>
            <pc:docMk/>
            <pc:sldMk cId="3712678195" sldId="279"/>
            <ac:picMk id="7" creationId="{7E40F864-252F-3115-81E1-695856DE823B}"/>
          </ac:picMkLst>
        </pc:picChg>
        <pc:picChg chg="del mod">
          <ac:chgData name="Josh Lucas" userId="1b08361a-d3b9-456c-8931-f12fd427834d" providerId="ADAL" clId="{57213CB7-2B17-7546-ADC9-C2304C148BF7}" dt="2023-01-24T15:23:55.971" v="59" actId="478"/>
          <ac:picMkLst>
            <pc:docMk/>
            <pc:sldMk cId="3712678195" sldId="279"/>
            <ac:picMk id="7" creationId="{D36F24F8-9778-AA4E-9440-AACF2B744D13}"/>
          </ac:picMkLst>
        </pc:picChg>
      </pc:sldChg>
      <pc:sldChg chg="modSp mod">
        <pc:chgData name="Josh Lucas" userId="1b08361a-d3b9-456c-8931-f12fd427834d" providerId="ADAL" clId="{57213CB7-2B17-7546-ADC9-C2304C148BF7}" dt="2023-01-24T17:14:39.379" v="263" actId="20577"/>
        <pc:sldMkLst>
          <pc:docMk/>
          <pc:sldMk cId="1100520766" sldId="283"/>
        </pc:sldMkLst>
        <pc:spChg chg="mod">
          <ac:chgData name="Josh Lucas" userId="1b08361a-d3b9-456c-8931-f12fd427834d" providerId="ADAL" clId="{57213CB7-2B17-7546-ADC9-C2304C148BF7}" dt="2023-01-24T17:14:27.220" v="239" actId="20577"/>
          <ac:spMkLst>
            <pc:docMk/>
            <pc:sldMk cId="1100520766" sldId="283"/>
            <ac:spMk id="12" creationId="{29FD62D6-2ACC-A2F6-BC78-7D9985DE2AB9}"/>
          </ac:spMkLst>
        </pc:spChg>
        <pc:spChg chg="mod">
          <ac:chgData name="Josh Lucas" userId="1b08361a-d3b9-456c-8931-f12fd427834d" providerId="ADAL" clId="{57213CB7-2B17-7546-ADC9-C2304C148BF7}" dt="2023-01-24T17:14:39.379" v="263" actId="20577"/>
          <ac:spMkLst>
            <pc:docMk/>
            <pc:sldMk cId="1100520766" sldId="283"/>
            <ac:spMk id="13" creationId="{043AC655-1C0B-5D36-65E5-BFF30C1A407C}"/>
          </ac:spMkLst>
        </pc:spChg>
      </pc:sldChg>
      <pc:sldChg chg="addSp modSp">
        <pc:chgData name="Josh Lucas" userId="1b08361a-d3b9-456c-8931-f12fd427834d" providerId="ADAL" clId="{57213CB7-2B17-7546-ADC9-C2304C148BF7}" dt="2023-01-24T15:25:04.705" v="69" actId="571"/>
        <pc:sldMkLst>
          <pc:docMk/>
          <pc:sldMk cId="2767310696" sldId="285"/>
        </pc:sldMkLst>
        <pc:picChg chg="mod">
          <ac:chgData name="Josh Lucas" userId="1b08361a-d3b9-456c-8931-f12fd427834d" providerId="ADAL" clId="{57213CB7-2B17-7546-ADC9-C2304C148BF7}" dt="2023-01-24T15:24:26.332" v="64" actId="14826"/>
          <ac:picMkLst>
            <pc:docMk/>
            <pc:sldMk cId="2767310696" sldId="285"/>
            <ac:picMk id="2" creationId="{A7A80521-8E93-5E01-7FEC-E359C8DD1E95}"/>
          </ac:picMkLst>
        </pc:picChg>
        <pc:picChg chg="add mod">
          <ac:chgData name="Josh Lucas" userId="1b08361a-d3b9-456c-8931-f12fd427834d" providerId="ADAL" clId="{57213CB7-2B17-7546-ADC9-C2304C148BF7}" dt="2023-01-24T15:25:04.705" v="69" actId="571"/>
          <ac:picMkLst>
            <pc:docMk/>
            <pc:sldMk cId="2767310696" sldId="285"/>
            <ac:picMk id="3" creationId="{60D2FCA3-AE6A-394A-2B65-A1FD148C8C57}"/>
          </ac:picMkLst>
        </pc:picChg>
      </pc:sldChg>
      <pc:sldChg chg="addSp delSp modSp add mod ord">
        <pc:chgData name="Josh Lucas" userId="1b08361a-d3b9-456c-8931-f12fd427834d" providerId="ADAL" clId="{57213CB7-2B17-7546-ADC9-C2304C148BF7}" dt="2023-01-24T15:27:51.024" v="119" actId="14826"/>
        <pc:sldMkLst>
          <pc:docMk/>
          <pc:sldMk cId="3054500609" sldId="286"/>
        </pc:sldMkLst>
        <pc:spChg chg="add del mod">
          <ac:chgData name="Josh Lucas" userId="1b08361a-d3b9-456c-8931-f12fd427834d" providerId="ADAL" clId="{57213CB7-2B17-7546-ADC9-C2304C148BF7}" dt="2023-01-24T15:27:09.637" v="108" actId="14826"/>
          <ac:spMkLst>
            <pc:docMk/>
            <pc:sldMk cId="3054500609" sldId="286"/>
            <ac:spMk id="3" creationId="{01F6EAFA-028A-B294-3ACC-13392A3070E5}"/>
          </ac:spMkLst>
        </pc:spChg>
        <pc:spChg chg="add del mod">
          <ac:chgData name="Josh Lucas" userId="1b08361a-d3b9-456c-8931-f12fd427834d" providerId="ADAL" clId="{57213CB7-2B17-7546-ADC9-C2304C148BF7}" dt="2023-01-24T15:27:09.637" v="108" actId="14826"/>
          <ac:spMkLst>
            <pc:docMk/>
            <pc:sldMk cId="3054500609" sldId="286"/>
            <ac:spMk id="4" creationId="{97F37D41-F89E-9F84-35B4-D10A1DD6E095}"/>
          </ac:spMkLst>
        </pc:spChg>
        <pc:spChg chg="del">
          <ac:chgData name="Josh Lucas" userId="1b08361a-d3b9-456c-8931-f12fd427834d" providerId="ADAL" clId="{57213CB7-2B17-7546-ADC9-C2304C148BF7}" dt="2023-01-24T15:27:11.761" v="109" actId="478"/>
          <ac:spMkLst>
            <pc:docMk/>
            <pc:sldMk cId="3054500609" sldId="286"/>
            <ac:spMk id="5" creationId="{F8117EEE-BE58-A241-AF7B-F2A7D6DCB3D3}"/>
          </ac:spMkLst>
        </pc:spChg>
        <pc:spChg chg="add mod">
          <ac:chgData name="Josh Lucas" userId="1b08361a-d3b9-456c-8931-f12fd427834d" providerId="ADAL" clId="{57213CB7-2B17-7546-ADC9-C2304C148BF7}" dt="2023-01-24T15:27:17.748" v="114" actId="14826"/>
          <ac:spMkLst>
            <pc:docMk/>
            <pc:sldMk cId="3054500609" sldId="286"/>
            <ac:spMk id="6" creationId="{03E85620-41F1-619C-DF46-C3EE6A4907A2}"/>
          </ac:spMkLst>
        </pc:spChg>
        <pc:spChg chg="add mod">
          <ac:chgData name="Josh Lucas" userId="1b08361a-d3b9-456c-8931-f12fd427834d" providerId="ADAL" clId="{57213CB7-2B17-7546-ADC9-C2304C148BF7}" dt="2023-01-24T15:27:30.191" v="116" actId="255"/>
          <ac:spMkLst>
            <pc:docMk/>
            <pc:sldMk cId="3054500609" sldId="286"/>
            <ac:spMk id="7" creationId="{57F82EA2-F1BE-7E13-88EF-FDE2AB710AB3}"/>
          </ac:spMkLst>
        </pc:spChg>
        <pc:spChg chg="del">
          <ac:chgData name="Josh Lucas" userId="1b08361a-d3b9-456c-8931-f12fd427834d" providerId="ADAL" clId="{57213CB7-2B17-7546-ADC9-C2304C148BF7}" dt="2023-01-24T15:27:16.850" v="113" actId="478"/>
          <ac:spMkLst>
            <pc:docMk/>
            <pc:sldMk cId="3054500609" sldId="286"/>
            <ac:spMk id="8" creationId="{67014586-7346-C840-BDB9-76A5450F8A36}"/>
          </ac:spMkLst>
        </pc:spChg>
        <pc:spChg chg="del">
          <ac:chgData name="Josh Lucas" userId="1b08361a-d3b9-456c-8931-f12fd427834d" providerId="ADAL" clId="{57213CB7-2B17-7546-ADC9-C2304C148BF7}" dt="2023-01-24T15:27:34.038" v="117" actId="478"/>
          <ac:spMkLst>
            <pc:docMk/>
            <pc:sldMk cId="3054500609" sldId="286"/>
            <ac:spMk id="9" creationId="{F479FB2F-0040-B041-891A-5F3F2886CD54}"/>
          </ac:spMkLst>
        </pc:spChg>
        <pc:picChg chg="add del mod">
          <ac:chgData name="Josh Lucas" userId="1b08361a-d3b9-456c-8931-f12fd427834d" providerId="ADAL" clId="{57213CB7-2B17-7546-ADC9-C2304C148BF7}" dt="2023-01-24T15:27:51.024" v="119" actId="14826"/>
          <ac:picMkLst>
            <pc:docMk/>
            <pc:sldMk cId="3054500609" sldId="286"/>
            <ac:picMk id="2" creationId="{5A583FA1-E8B9-DEA4-FAE0-7B3C54FDD605}"/>
          </ac:picMkLst>
        </pc:picChg>
      </pc:sldChg>
      <pc:sldChg chg="modSp add mod ord">
        <pc:chgData name="Josh Lucas" userId="1b08361a-d3b9-456c-8931-f12fd427834d" providerId="ADAL" clId="{57213CB7-2B17-7546-ADC9-C2304C148BF7}" dt="2023-01-24T15:28:57.221" v="223" actId="20578"/>
        <pc:sldMkLst>
          <pc:docMk/>
          <pc:sldMk cId="1071563012" sldId="287"/>
        </pc:sldMkLst>
        <pc:spChg chg="mod">
          <ac:chgData name="Josh Lucas" userId="1b08361a-d3b9-456c-8931-f12fd427834d" providerId="ADAL" clId="{57213CB7-2B17-7546-ADC9-C2304C148BF7}" dt="2023-01-24T15:28:47.435" v="222" actId="313"/>
          <ac:spMkLst>
            <pc:docMk/>
            <pc:sldMk cId="1071563012" sldId="287"/>
            <ac:spMk id="6" creationId="{03E85620-41F1-619C-DF46-C3EE6A4907A2}"/>
          </ac:spMkLst>
        </pc:spChg>
        <pc:spChg chg="mod">
          <ac:chgData name="Josh Lucas" userId="1b08361a-d3b9-456c-8931-f12fd427834d" providerId="ADAL" clId="{57213CB7-2B17-7546-ADC9-C2304C148BF7}" dt="2023-01-24T15:28:30.143" v="173" actId="20577"/>
          <ac:spMkLst>
            <pc:docMk/>
            <pc:sldMk cId="1071563012" sldId="287"/>
            <ac:spMk id="7" creationId="{57F82EA2-F1BE-7E13-88EF-FDE2AB710AB3}"/>
          </ac:spMkLst>
        </pc:spChg>
        <pc:picChg chg="mod">
          <ac:chgData name="Josh Lucas" userId="1b08361a-d3b9-456c-8931-f12fd427834d" providerId="ADAL" clId="{57213CB7-2B17-7546-ADC9-C2304C148BF7}" dt="2023-01-24T15:28:05.837" v="121" actId="14826"/>
          <ac:picMkLst>
            <pc:docMk/>
            <pc:sldMk cId="1071563012" sldId="287"/>
            <ac:picMk id="2" creationId="{5A583FA1-E8B9-DEA4-FAE0-7B3C54FDD60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111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611188"/>
          </a:xfrm>
          <a:prstGeom prst="rect">
            <a:avLst/>
          </a:prstGeom>
        </p:spPr>
        <p:txBody>
          <a:bodyPr vert="horz" lIns="91440" tIns="45720" rIns="91440" bIns="45720" rtlCol="0"/>
          <a:lstStyle>
            <a:lvl1pPr algn="r">
              <a:defRPr sz="1200"/>
            </a:lvl1pPr>
          </a:lstStyle>
          <a:p>
            <a:fld id="{1BF61BB6-CB0E-CB45-BBA4-9A186A4B095E}" type="datetimeFigureOut">
              <a:rPr lang="en-US" smtClean="0"/>
              <a:t>4/5/2023</a:t>
            </a:fld>
            <a:endParaRPr lang="en-US"/>
          </a:p>
        </p:txBody>
      </p:sp>
      <p:sp>
        <p:nvSpPr>
          <p:cNvPr id="4" name="Slide Image Placeholder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5867400"/>
            <a:ext cx="5486400" cy="4800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580813"/>
            <a:ext cx="2971800" cy="6111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11580813"/>
            <a:ext cx="2971800" cy="611187"/>
          </a:xfrm>
          <a:prstGeom prst="rect">
            <a:avLst/>
          </a:prstGeom>
        </p:spPr>
        <p:txBody>
          <a:bodyPr vert="horz" lIns="91440" tIns="45720" rIns="91440" bIns="45720" rtlCol="0" anchor="b"/>
          <a:lstStyle>
            <a:lvl1pPr algn="r">
              <a:defRPr sz="1200"/>
            </a:lvl1pPr>
          </a:lstStyle>
          <a:p>
            <a:fld id="{CB285CC2-F494-6341-B11B-467EF01BA8B5}" type="slidenum">
              <a:rPr lang="en-US" smtClean="0"/>
              <a:t>‹#›</a:t>
            </a:fld>
            <a:endParaRPr lang="en-US"/>
          </a:p>
        </p:txBody>
      </p:sp>
    </p:spTree>
    <p:extLst>
      <p:ext uri="{BB962C8B-B14F-4D97-AF65-F5344CB8AC3E}">
        <p14:creationId xmlns:p14="http://schemas.microsoft.com/office/powerpoint/2010/main" val="3238680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285CC2-F494-6341-B11B-467EF01BA8B5}" type="slidenum">
              <a:rPr lang="en-US" smtClean="0"/>
              <a:t>1</a:t>
            </a:fld>
            <a:endParaRPr lang="en-US"/>
          </a:p>
        </p:txBody>
      </p:sp>
    </p:spTree>
    <p:extLst>
      <p:ext uri="{BB962C8B-B14F-4D97-AF65-F5344CB8AC3E}">
        <p14:creationId xmlns:p14="http://schemas.microsoft.com/office/powerpoint/2010/main" val="3849759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285CC2-F494-6341-B11B-467EF01BA8B5}" type="slidenum">
              <a:rPr lang="en-US" smtClean="0"/>
              <a:t>8</a:t>
            </a:fld>
            <a:endParaRPr lang="en-US"/>
          </a:p>
        </p:txBody>
      </p:sp>
    </p:spTree>
    <p:extLst>
      <p:ext uri="{BB962C8B-B14F-4D97-AF65-F5344CB8AC3E}">
        <p14:creationId xmlns:p14="http://schemas.microsoft.com/office/powerpoint/2010/main" val="4096737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61365" y="1265892"/>
            <a:ext cx="10869269" cy="1348739"/>
          </a:xfrm>
          <a:prstGeom prst="rect">
            <a:avLst/>
          </a:prstGeom>
        </p:spPr>
        <p:txBody>
          <a:bodyPr wrap="square" lIns="0" tIns="0" rIns="0" bIns="0">
            <a:spAutoFit/>
          </a:bodyPr>
          <a:lstStyle>
            <a:lvl1pPr>
              <a:defRPr sz="3100" b="1" i="0">
                <a:solidFill>
                  <a:srgbClr val="00A94F"/>
                </a:solidFill>
                <a:latin typeface="MuseoSans-900"/>
                <a:cs typeface="MuseoSans-900"/>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4/5/2023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mailto:tammy.groover@craw.org" TargetMode="External"/><Relationship Id="rId3" Type="http://schemas.openxmlformats.org/officeDocument/2006/relationships/image" Target="../media/image14.jpg"/><Relationship Id="rId7" Type="http://schemas.microsoft.com/office/2007/relationships/hdphoto" Target="../media/hdphoto2.wdp"/><Relationship Id="rId12"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9.jpeg"/><Relationship Id="rId5" Type="http://schemas.microsoft.com/office/2007/relationships/hdphoto" Target="../media/hdphoto1.wdp"/><Relationship Id="rId15" Type="http://schemas.openxmlformats.org/officeDocument/2006/relationships/hyperlink" Target="mailto:kbaldwin@thenutritiongroup.biz" TargetMode="External"/><Relationship Id="rId10" Type="http://schemas.openxmlformats.org/officeDocument/2006/relationships/image" Target="../media/image18.jpeg"/><Relationship Id="rId4" Type="http://schemas.openxmlformats.org/officeDocument/2006/relationships/image" Target="../media/image15.png"/><Relationship Id="rId9" Type="http://schemas.microsoft.com/office/2007/relationships/hdphoto" Target="../media/hdphoto3.wdp"/><Relationship Id="rId14" Type="http://schemas.openxmlformats.org/officeDocument/2006/relationships/hyperlink" Target="mailto:Travis.weese@craw.org"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BCA016-D752-6D2A-544D-856DF5AA1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0"/>
            <a:ext cx="12191994" cy="6857996"/>
          </a:xfrm>
          <a:prstGeom prst="rect">
            <a:avLst/>
          </a:prstGeom>
        </p:spPr>
      </p:pic>
      <p:sp>
        <p:nvSpPr>
          <p:cNvPr id="7" name="TextBox 6">
            <a:extLst>
              <a:ext uri="{FF2B5EF4-FFF2-40B4-BE49-F238E27FC236}">
                <a16:creationId xmlns:a16="http://schemas.microsoft.com/office/drawing/2014/main" id="{62953B3B-3897-34B5-AD53-ACD0E63B2880}"/>
              </a:ext>
            </a:extLst>
          </p:cNvPr>
          <p:cNvSpPr txBox="1"/>
          <p:nvPr/>
        </p:nvSpPr>
        <p:spPr>
          <a:xfrm>
            <a:off x="1524000" y="4267200"/>
            <a:ext cx="8458200" cy="984885"/>
          </a:xfrm>
          <a:prstGeom prst="rect">
            <a:avLst/>
          </a:prstGeom>
          <a:noFill/>
        </p:spPr>
        <p:txBody>
          <a:bodyPr wrap="square" lIns="91440" tIns="45720" rIns="91440" bIns="45720" rtlCol="0" anchor="t">
            <a:spAutoFit/>
          </a:bodyPr>
          <a:lstStyle/>
          <a:p>
            <a:r>
              <a:rPr lang="en-US" sz="3600" b="1" dirty="0">
                <a:solidFill>
                  <a:srgbClr val="1D4094"/>
                </a:solidFill>
              </a:rPr>
              <a:t>March 2023 | Food Service Report</a:t>
            </a:r>
          </a:p>
          <a:p>
            <a:r>
              <a:rPr lang="en-US" sz="2200" b="1" i="1" dirty="0"/>
              <a:t>Crawford Central School District</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7D972C-39C3-46C7-7A1C-3A7A40B8291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15627"/>
            <a:ext cx="12191998" cy="6857999"/>
          </a:xfrm>
          <a:prstGeom prst="rect">
            <a:avLst/>
          </a:prstGeom>
        </p:spPr>
      </p:pic>
      <p:graphicFrame>
        <p:nvGraphicFramePr>
          <p:cNvPr id="11" name="Table 10">
            <a:extLst>
              <a:ext uri="{FF2B5EF4-FFF2-40B4-BE49-F238E27FC236}">
                <a16:creationId xmlns:a16="http://schemas.microsoft.com/office/drawing/2014/main" id="{C0BC339D-88D8-166F-E5D5-B3B510072960}"/>
              </a:ext>
            </a:extLst>
          </p:cNvPr>
          <p:cNvGraphicFramePr>
            <a:graphicFrameLocks noGrp="1"/>
          </p:cNvGraphicFramePr>
          <p:nvPr>
            <p:extLst>
              <p:ext uri="{D42A27DB-BD31-4B8C-83A1-F6EECF244321}">
                <p14:modId xmlns:p14="http://schemas.microsoft.com/office/powerpoint/2010/main" val="1901367495"/>
              </p:ext>
            </p:extLst>
          </p:nvPr>
        </p:nvGraphicFramePr>
        <p:xfrm>
          <a:off x="685800" y="2590800"/>
          <a:ext cx="5105400" cy="2341223"/>
        </p:xfrm>
        <a:graphic>
          <a:graphicData uri="http://schemas.openxmlformats.org/drawingml/2006/table">
            <a:tbl>
              <a:tblPr>
                <a:tableStyleId>{5C22544A-7EE6-4342-B048-85BDC9FD1C3A}</a:tableStyleId>
              </a:tblPr>
              <a:tblGrid>
                <a:gridCol w="1701800">
                  <a:extLst>
                    <a:ext uri="{9D8B030D-6E8A-4147-A177-3AD203B41FA5}">
                      <a16:colId xmlns:a16="http://schemas.microsoft.com/office/drawing/2014/main" val="2284917363"/>
                    </a:ext>
                  </a:extLst>
                </a:gridCol>
                <a:gridCol w="1701800">
                  <a:extLst>
                    <a:ext uri="{9D8B030D-6E8A-4147-A177-3AD203B41FA5}">
                      <a16:colId xmlns:a16="http://schemas.microsoft.com/office/drawing/2014/main" val="1550565361"/>
                    </a:ext>
                  </a:extLst>
                </a:gridCol>
                <a:gridCol w="1701800">
                  <a:extLst>
                    <a:ext uri="{9D8B030D-6E8A-4147-A177-3AD203B41FA5}">
                      <a16:colId xmlns:a16="http://schemas.microsoft.com/office/drawing/2014/main" val="3999723169"/>
                    </a:ext>
                  </a:extLst>
                </a:gridCol>
              </a:tblGrid>
              <a:tr h="565123">
                <a:tc>
                  <a:txBody>
                    <a:bodyPr/>
                    <a:lstStyle/>
                    <a:p>
                      <a:pPr algn="ctr" fontAlgn="b"/>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u="none" strike="noStrike" dirty="0">
                          <a:effectLst/>
                        </a:rPr>
                        <a:t>Budget</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u="none" strike="noStrike" dirty="0">
                          <a:effectLst/>
                        </a:rPr>
                        <a:t>Actual</a:t>
                      </a:r>
                      <a:endParaRPr lang="en-US"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22712382"/>
                  </a:ext>
                </a:extLst>
              </a:tr>
              <a:tr h="645854">
                <a:tc>
                  <a:txBody>
                    <a:bodyPr/>
                    <a:lstStyle/>
                    <a:p>
                      <a:pPr algn="ctr" fontAlgn="b"/>
                      <a:r>
                        <a:rPr lang="en-US" sz="1600" u="none" strike="noStrike" dirty="0">
                          <a:effectLst/>
                        </a:rPr>
                        <a:t>Breakfast</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1011</a:t>
                      </a: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1343</a:t>
                      </a:r>
                    </a:p>
                  </a:txBody>
                  <a:tcPr marL="7620" marR="7620" marT="7620" marB="0" anchor="b"/>
                </a:tc>
                <a:extLst>
                  <a:ext uri="{0D108BD9-81ED-4DB2-BD59-A6C34878D82A}">
                    <a16:rowId xmlns:a16="http://schemas.microsoft.com/office/drawing/2014/main" val="1802629101"/>
                  </a:ext>
                </a:extLst>
              </a:tr>
              <a:tr h="565123">
                <a:tc>
                  <a:txBody>
                    <a:bodyPr/>
                    <a:lstStyle/>
                    <a:p>
                      <a:pPr algn="ctr" fontAlgn="b"/>
                      <a:r>
                        <a:rPr lang="en-US" sz="1600" u="none" strike="noStrike" dirty="0">
                          <a:effectLst/>
                        </a:rPr>
                        <a:t>Lunch</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1576</a:t>
                      </a: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2019</a:t>
                      </a:r>
                    </a:p>
                  </a:txBody>
                  <a:tcPr marL="7620" marR="7620" marT="7620" marB="0" anchor="b"/>
                </a:tc>
                <a:extLst>
                  <a:ext uri="{0D108BD9-81ED-4DB2-BD59-A6C34878D82A}">
                    <a16:rowId xmlns:a16="http://schemas.microsoft.com/office/drawing/2014/main" val="1267326748"/>
                  </a:ext>
                </a:extLst>
              </a:tr>
              <a:tr h="565123">
                <a:tc>
                  <a:txBody>
                    <a:bodyPr/>
                    <a:lstStyle/>
                    <a:p>
                      <a:pPr algn="ctr" fontAlgn="b"/>
                      <a:r>
                        <a:rPr lang="en-US" sz="1600" u="none" strike="noStrike" dirty="0">
                          <a:effectLst/>
                        </a:rPr>
                        <a:t>Ala-Carte</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495.00</a:t>
                      </a: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663.66</a:t>
                      </a:r>
                    </a:p>
                  </a:txBody>
                  <a:tcPr marL="7620" marR="7620" marT="7620" marB="0" anchor="b"/>
                </a:tc>
                <a:extLst>
                  <a:ext uri="{0D108BD9-81ED-4DB2-BD59-A6C34878D82A}">
                    <a16:rowId xmlns:a16="http://schemas.microsoft.com/office/drawing/2014/main" val="737685652"/>
                  </a:ext>
                </a:extLst>
              </a:tr>
            </a:tbl>
          </a:graphicData>
        </a:graphic>
      </p:graphicFrame>
      <p:sp>
        <p:nvSpPr>
          <p:cNvPr id="12" name="Rectangle 11">
            <a:extLst>
              <a:ext uri="{FF2B5EF4-FFF2-40B4-BE49-F238E27FC236}">
                <a16:creationId xmlns:a16="http://schemas.microsoft.com/office/drawing/2014/main" id="{29FD62D6-2ACC-A2F6-BC78-7D9985DE2AB9}"/>
              </a:ext>
            </a:extLst>
          </p:cNvPr>
          <p:cNvSpPr/>
          <p:nvPr/>
        </p:nvSpPr>
        <p:spPr>
          <a:xfrm>
            <a:off x="609600" y="609600"/>
            <a:ext cx="7394845" cy="630942"/>
          </a:xfrm>
          <a:prstGeom prst="rect">
            <a:avLst/>
          </a:prstGeom>
        </p:spPr>
        <p:txBody>
          <a:bodyPr wrap="none">
            <a:spAutoFit/>
          </a:bodyPr>
          <a:lstStyle/>
          <a:p>
            <a:r>
              <a:rPr lang="en-US" sz="3500" b="1" dirty="0">
                <a:solidFill>
                  <a:srgbClr val="1C3E94"/>
                </a:solidFill>
                <a:latin typeface="+mj-lt"/>
                <a:cs typeface="Arial" panose="020B0604020202020204" pitchFamily="34" charset="0"/>
              </a:rPr>
              <a:t>Post-Pandemic Impact on Participation</a:t>
            </a:r>
            <a:endParaRPr lang="en-US" sz="3500" b="1" dirty="0">
              <a:latin typeface="+mj-lt"/>
              <a:cs typeface="Arial" panose="020B0604020202020204" pitchFamily="34" charset="0"/>
            </a:endParaRPr>
          </a:p>
        </p:txBody>
      </p:sp>
      <p:sp>
        <p:nvSpPr>
          <p:cNvPr id="13" name="Rectangle 12">
            <a:extLst>
              <a:ext uri="{FF2B5EF4-FFF2-40B4-BE49-F238E27FC236}">
                <a16:creationId xmlns:a16="http://schemas.microsoft.com/office/drawing/2014/main" id="{043AC655-1C0B-5D36-65E5-BFF30C1A407C}"/>
              </a:ext>
            </a:extLst>
          </p:cNvPr>
          <p:cNvSpPr/>
          <p:nvPr/>
        </p:nvSpPr>
        <p:spPr>
          <a:xfrm>
            <a:off x="609600" y="1240542"/>
            <a:ext cx="2306337" cy="369332"/>
          </a:xfrm>
          <a:prstGeom prst="rect">
            <a:avLst/>
          </a:prstGeom>
        </p:spPr>
        <p:txBody>
          <a:bodyPr wrap="none">
            <a:spAutoFit/>
          </a:bodyPr>
          <a:lstStyle/>
          <a:p>
            <a:r>
              <a:rPr lang="en-US" b="1" dirty="0">
                <a:solidFill>
                  <a:srgbClr val="00A94F"/>
                </a:solidFill>
                <a:latin typeface="+mj-lt"/>
                <a:cs typeface="Arial" panose="020B0604020202020204" pitchFamily="34" charset="0"/>
              </a:rPr>
              <a:t>Participation Statistics</a:t>
            </a:r>
          </a:p>
        </p:txBody>
      </p:sp>
      <p:pic>
        <p:nvPicPr>
          <p:cNvPr id="2" name="Picture 2" descr="A picture containing food, plate, indoor, dessert&#10;&#10;Description automatically generated">
            <a:extLst>
              <a:ext uri="{FF2B5EF4-FFF2-40B4-BE49-F238E27FC236}">
                <a16:creationId xmlns:a16="http://schemas.microsoft.com/office/drawing/2014/main" id="{2440E104-637B-F7A0-428A-19AC3E9E6568}"/>
              </a:ext>
            </a:extLst>
          </p:cNvPr>
          <p:cNvPicPr>
            <a:picLocks noChangeAspect="1"/>
          </p:cNvPicPr>
          <p:nvPr/>
        </p:nvPicPr>
        <p:blipFill>
          <a:blip r:embed="rId3"/>
          <a:stretch>
            <a:fillRect/>
          </a:stretch>
        </p:blipFill>
        <p:spPr>
          <a:xfrm rot="5400000">
            <a:off x="6920261" y="2024875"/>
            <a:ext cx="4354551" cy="3263590"/>
          </a:xfrm>
          <a:prstGeom prst="rect">
            <a:avLst/>
          </a:prstGeom>
        </p:spPr>
      </p:pic>
    </p:spTree>
    <p:extLst>
      <p:ext uri="{BB962C8B-B14F-4D97-AF65-F5344CB8AC3E}">
        <p14:creationId xmlns:p14="http://schemas.microsoft.com/office/powerpoint/2010/main" val="1100520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583FA1-E8B9-DEA4-FAE0-7B3C54FDD6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412" y="4482"/>
            <a:ext cx="12192000" cy="6858000"/>
          </a:xfrm>
          <a:prstGeom prst="rect">
            <a:avLst/>
          </a:prstGeom>
        </p:spPr>
      </p:pic>
      <p:sp>
        <p:nvSpPr>
          <p:cNvPr id="6" name="Rectangle 5">
            <a:extLst>
              <a:ext uri="{FF2B5EF4-FFF2-40B4-BE49-F238E27FC236}">
                <a16:creationId xmlns:a16="http://schemas.microsoft.com/office/drawing/2014/main" id="{03E85620-41F1-619C-DF46-C3EE6A4907A2}"/>
              </a:ext>
            </a:extLst>
          </p:cNvPr>
          <p:cNvSpPr/>
          <p:nvPr/>
        </p:nvSpPr>
        <p:spPr>
          <a:xfrm>
            <a:off x="609600" y="609600"/>
            <a:ext cx="6127896" cy="630942"/>
          </a:xfrm>
          <a:prstGeom prst="rect">
            <a:avLst/>
          </a:prstGeom>
        </p:spPr>
        <p:txBody>
          <a:bodyPr wrap="none">
            <a:spAutoFit/>
          </a:bodyPr>
          <a:lstStyle/>
          <a:p>
            <a:r>
              <a:rPr lang="en-US" sz="3500" b="1" dirty="0">
                <a:solidFill>
                  <a:srgbClr val="1C3E94"/>
                </a:solidFill>
              </a:rPr>
              <a:t>National School Breakfast Week</a:t>
            </a:r>
            <a:endParaRPr lang="en-US" sz="3500" b="1" dirty="0"/>
          </a:p>
        </p:txBody>
      </p:sp>
      <p:sp>
        <p:nvSpPr>
          <p:cNvPr id="7" name="Rectangle 6">
            <a:extLst>
              <a:ext uri="{FF2B5EF4-FFF2-40B4-BE49-F238E27FC236}">
                <a16:creationId xmlns:a16="http://schemas.microsoft.com/office/drawing/2014/main" id="{57F82EA2-F1BE-7E13-88EF-FDE2AB710AB3}"/>
              </a:ext>
            </a:extLst>
          </p:cNvPr>
          <p:cNvSpPr/>
          <p:nvPr/>
        </p:nvSpPr>
        <p:spPr>
          <a:xfrm>
            <a:off x="609600" y="1240542"/>
            <a:ext cx="5356210" cy="369332"/>
          </a:xfrm>
          <a:prstGeom prst="rect">
            <a:avLst/>
          </a:prstGeom>
        </p:spPr>
        <p:txBody>
          <a:bodyPr wrap="none">
            <a:spAutoFit/>
          </a:bodyPr>
          <a:lstStyle/>
          <a:p>
            <a:r>
              <a:rPr lang="en-US" b="1" dirty="0">
                <a:solidFill>
                  <a:srgbClr val="00A94F"/>
                </a:solidFill>
              </a:rPr>
              <a:t>School Breakfast Program: Nutritious Start to the Day!</a:t>
            </a:r>
          </a:p>
        </p:txBody>
      </p:sp>
      <p:pic>
        <p:nvPicPr>
          <p:cNvPr id="4" name="Picture 3">
            <a:extLst>
              <a:ext uri="{FF2B5EF4-FFF2-40B4-BE49-F238E27FC236}">
                <a16:creationId xmlns:a16="http://schemas.microsoft.com/office/drawing/2014/main" id="{2E85683A-B758-4C9A-93BE-E933834D24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363" r="30003"/>
          <a:stretch/>
        </p:blipFill>
        <p:spPr>
          <a:xfrm>
            <a:off x="7124700" y="1777356"/>
            <a:ext cx="4822404" cy="2460992"/>
          </a:xfrm>
          <a:prstGeom prst="rect">
            <a:avLst/>
          </a:prstGeom>
        </p:spPr>
      </p:pic>
      <p:sp>
        <p:nvSpPr>
          <p:cNvPr id="8" name="TextBox 7">
            <a:extLst>
              <a:ext uri="{FF2B5EF4-FFF2-40B4-BE49-F238E27FC236}">
                <a16:creationId xmlns:a16="http://schemas.microsoft.com/office/drawing/2014/main" id="{23EE129A-561C-4838-BE7F-418B300D2408}"/>
              </a:ext>
            </a:extLst>
          </p:cNvPr>
          <p:cNvSpPr txBox="1"/>
          <p:nvPr/>
        </p:nvSpPr>
        <p:spPr>
          <a:xfrm>
            <a:off x="7086600" y="4267200"/>
            <a:ext cx="4898604" cy="1477328"/>
          </a:xfrm>
          <a:prstGeom prst="rect">
            <a:avLst/>
          </a:prstGeom>
          <a:noFill/>
        </p:spPr>
        <p:txBody>
          <a:bodyPr wrap="square" rtlCol="0">
            <a:spAutoFit/>
          </a:bodyPr>
          <a:lstStyle/>
          <a:p>
            <a:r>
              <a:rPr lang="en-US" dirty="0"/>
              <a:t>Cochranton Jr Sr High School students were invited to enjoy a fresh pancake breakfast on Monday, March 6</a:t>
            </a:r>
            <a:r>
              <a:rPr lang="en-US" baseline="30000" dirty="0"/>
              <a:t>th</a:t>
            </a:r>
            <a:r>
              <a:rPr lang="en-US" dirty="0"/>
              <a:t> to kick off National School Breakfast Week. Of the 40 breakfast meals served, 16 students chose the pancake breakfast!</a:t>
            </a:r>
          </a:p>
        </p:txBody>
      </p:sp>
    </p:spTree>
    <p:extLst>
      <p:ext uri="{BB962C8B-B14F-4D97-AF65-F5344CB8AC3E}">
        <p14:creationId xmlns:p14="http://schemas.microsoft.com/office/powerpoint/2010/main" val="3054500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C4D34F6-607A-43FC-8EC4-5F4D0517FDB2}"/>
              </a:ext>
            </a:extLst>
          </p:cNvPr>
          <p:cNvPicPr>
            <a:picLocks noChangeAspect="1"/>
          </p:cNvPicPr>
          <p:nvPr/>
        </p:nvPicPr>
        <p:blipFill>
          <a:blip r:embed="rId2"/>
          <a:stretch>
            <a:fillRect/>
          </a:stretch>
        </p:blipFill>
        <p:spPr>
          <a:xfrm>
            <a:off x="9067800" y="4312319"/>
            <a:ext cx="2940461" cy="1731734"/>
          </a:xfrm>
          <a:prstGeom prst="rect">
            <a:avLst/>
          </a:prstGeom>
        </p:spPr>
      </p:pic>
      <p:pic>
        <p:nvPicPr>
          <p:cNvPr id="2" name="Picture 1">
            <a:extLst>
              <a:ext uri="{FF2B5EF4-FFF2-40B4-BE49-F238E27FC236}">
                <a16:creationId xmlns:a16="http://schemas.microsoft.com/office/drawing/2014/main" id="{5A583FA1-E8B9-DEA4-FAE0-7B3C54FDD6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7014586-7346-C840-BDB9-76A5450F8A36}"/>
              </a:ext>
            </a:extLst>
          </p:cNvPr>
          <p:cNvSpPr/>
          <p:nvPr/>
        </p:nvSpPr>
        <p:spPr>
          <a:xfrm>
            <a:off x="609600" y="609600"/>
            <a:ext cx="6297237" cy="630942"/>
          </a:xfrm>
          <a:prstGeom prst="rect">
            <a:avLst/>
          </a:prstGeom>
        </p:spPr>
        <p:txBody>
          <a:bodyPr wrap="none">
            <a:spAutoFit/>
          </a:bodyPr>
          <a:lstStyle/>
          <a:p>
            <a:r>
              <a:rPr lang="en-US" sz="3500" b="1" dirty="0">
                <a:solidFill>
                  <a:srgbClr val="1C3E94"/>
                </a:solidFill>
              </a:rPr>
              <a:t>TNG On-Site at Crawford Central</a:t>
            </a:r>
            <a:endParaRPr lang="en-US" sz="3500" b="1" dirty="0"/>
          </a:p>
        </p:txBody>
      </p:sp>
      <p:sp>
        <p:nvSpPr>
          <p:cNvPr id="9" name="Rectangle 8">
            <a:extLst>
              <a:ext uri="{FF2B5EF4-FFF2-40B4-BE49-F238E27FC236}">
                <a16:creationId xmlns:a16="http://schemas.microsoft.com/office/drawing/2014/main" id="{F479FB2F-0040-B041-891A-5F3F2886CD54}"/>
              </a:ext>
            </a:extLst>
          </p:cNvPr>
          <p:cNvSpPr/>
          <p:nvPr/>
        </p:nvSpPr>
        <p:spPr>
          <a:xfrm>
            <a:off x="304800" y="1584721"/>
            <a:ext cx="8001000" cy="3293209"/>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Crawford Central School District student’s celebrated National School Breakfast Week during the week of March 6 through March 10. Elementary school students were invited to answer a daily riddle for a chance to win a Dirt Pudding Cup with their lunch each day!  While Middle School and High School students competed to guess how many Fruit Loops were in a jar throughout the week with the winner earning $15.00 on their lunch account for snack room purchases!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Throughout the week the Crawford Central School District served 6,900 breakfast meals compared to the week of February 27 through March 3 when we served 6,700. The elementary schools served 4,808 of those meals and the secondary schools served 2,092 meals. Having the cereal jars located at the snack room counters during lunch for the students to place guesses in also gave the a la carte rooms a small boost in sales with a gain of $464.85 when compared to the previous week!</a:t>
            </a:r>
          </a:p>
        </p:txBody>
      </p:sp>
      <p:sp>
        <p:nvSpPr>
          <p:cNvPr id="5" name="Rectangle 4">
            <a:extLst>
              <a:ext uri="{FF2B5EF4-FFF2-40B4-BE49-F238E27FC236}">
                <a16:creationId xmlns:a16="http://schemas.microsoft.com/office/drawing/2014/main" id="{F8117EEE-BE58-A241-AF7B-F2A7D6DCB3D3}"/>
              </a:ext>
            </a:extLst>
          </p:cNvPr>
          <p:cNvSpPr/>
          <p:nvPr/>
        </p:nvSpPr>
        <p:spPr>
          <a:xfrm>
            <a:off x="609600" y="1240542"/>
            <a:ext cx="3236848" cy="369332"/>
          </a:xfrm>
          <a:prstGeom prst="rect">
            <a:avLst/>
          </a:prstGeom>
        </p:spPr>
        <p:txBody>
          <a:bodyPr wrap="none">
            <a:spAutoFit/>
          </a:bodyPr>
          <a:lstStyle/>
          <a:p>
            <a:r>
              <a:rPr lang="en-US" b="1" dirty="0">
                <a:solidFill>
                  <a:srgbClr val="00A94F"/>
                </a:solidFill>
              </a:rPr>
              <a:t>National School Breakfast Week</a:t>
            </a:r>
          </a:p>
        </p:txBody>
      </p:sp>
      <p:sp>
        <p:nvSpPr>
          <p:cNvPr id="4" name="TextBox 3">
            <a:extLst>
              <a:ext uri="{FF2B5EF4-FFF2-40B4-BE49-F238E27FC236}">
                <a16:creationId xmlns:a16="http://schemas.microsoft.com/office/drawing/2014/main" id="{D1BDE3B6-DEA1-4EF2-A157-D464DAEFF237}"/>
              </a:ext>
            </a:extLst>
          </p:cNvPr>
          <p:cNvSpPr txBox="1"/>
          <p:nvPr/>
        </p:nvSpPr>
        <p:spPr>
          <a:xfrm>
            <a:off x="322929" y="5033240"/>
            <a:ext cx="5943600" cy="1815882"/>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Play along and test your knowledge:</a:t>
            </a:r>
          </a:p>
          <a:p>
            <a:pPr marL="342900" indent="-342900">
              <a:buAutoNum type="arabicPeriod"/>
            </a:pPr>
            <a:r>
              <a:rPr lang="en-US" sz="1600" dirty="0">
                <a:latin typeface="Times New Roman" panose="02020603050405020304" pitchFamily="18" charset="0"/>
                <a:cs typeface="Times New Roman" panose="02020603050405020304" pitchFamily="18" charset="0"/>
              </a:rPr>
              <a:t>What does a pirate eat for breakfast?</a:t>
            </a:r>
          </a:p>
          <a:p>
            <a:pPr marL="342900" indent="-342900">
              <a:buAutoNum type="arabicPeriod"/>
            </a:pPr>
            <a:r>
              <a:rPr lang="en-US" sz="1600" dirty="0">
                <a:latin typeface="Times New Roman" panose="02020603050405020304" pitchFamily="18" charset="0"/>
                <a:cs typeface="Times New Roman" panose="02020603050405020304" pitchFamily="18" charset="0"/>
              </a:rPr>
              <a:t>What did the cheerleader bring her mom for breakfast on mother’s day?</a:t>
            </a:r>
          </a:p>
          <a:p>
            <a:pPr marL="342900" indent="-342900">
              <a:buAutoNum type="arabicPeriod"/>
            </a:pPr>
            <a:r>
              <a:rPr lang="en-US" sz="1600" dirty="0">
                <a:latin typeface="Times New Roman" panose="02020603050405020304" pitchFamily="18" charset="0"/>
                <a:cs typeface="Times New Roman" panose="02020603050405020304" pitchFamily="18" charset="0"/>
              </a:rPr>
              <a:t>What does a Snowman eat for breakfast?</a:t>
            </a:r>
          </a:p>
          <a:p>
            <a:pPr marL="342900" indent="-342900">
              <a:buAutoNum type="arabicPeriod"/>
            </a:pPr>
            <a:r>
              <a:rPr lang="en-US" sz="1600" dirty="0">
                <a:latin typeface="Times New Roman" panose="02020603050405020304" pitchFamily="18" charset="0"/>
                <a:cs typeface="Times New Roman" panose="02020603050405020304" pitchFamily="18" charset="0"/>
              </a:rPr>
              <a:t>What 2 things can you never eat for breakfast?</a:t>
            </a:r>
          </a:p>
          <a:p>
            <a:pPr marL="342900" indent="-342900">
              <a:buAutoNum type="arabicPeriod"/>
            </a:pPr>
            <a:r>
              <a:rPr lang="en-US" sz="1600" dirty="0">
                <a:latin typeface="Times New Roman" panose="02020603050405020304" pitchFamily="18" charset="0"/>
                <a:cs typeface="Times New Roman" panose="02020603050405020304" pitchFamily="18" charset="0"/>
              </a:rPr>
              <a:t>What does a mixed up hen lay?</a:t>
            </a:r>
          </a:p>
        </p:txBody>
      </p:sp>
      <p:sp>
        <p:nvSpPr>
          <p:cNvPr id="7" name="TextBox 6">
            <a:extLst>
              <a:ext uri="{FF2B5EF4-FFF2-40B4-BE49-F238E27FC236}">
                <a16:creationId xmlns:a16="http://schemas.microsoft.com/office/drawing/2014/main" id="{16F58789-17DD-490E-8A34-E8C7092A0B9B}"/>
              </a:ext>
            </a:extLst>
          </p:cNvPr>
          <p:cNvSpPr txBox="1"/>
          <p:nvPr/>
        </p:nvSpPr>
        <p:spPr>
          <a:xfrm>
            <a:off x="6705600" y="6109310"/>
            <a:ext cx="397199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1. Captain Crunch  2. Cheerio’s  3. Frosted Flakes  4. Lunch and Dinner  5. Scrambled Eggs</a:t>
            </a:r>
          </a:p>
        </p:txBody>
      </p:sp>
      <p:pic>
        <p:nvPicPr>
          <p:cNvPr id="13" name="Picture 12">
            <a:extLst>
              <a:ext uri="{FF2B5EF4-FFF2-40B4-BE49-F238E27FC236}">
                <a16:creationId xmlns:a16="http://schemas.microsoft.com/office/drawing/2014/main" id="{4A64A671-0BD6-42E1-8BCF-8CD95ED1EE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74" t="16667" r="22384" b="12031"/>
          <a:stretch/>
        </p:blipFill>
        <p:spPr>
          <a:xfrm>
            <a:off x="8421942" y="1707131"/>
            <a:ext cx="1026858" cy="2910492"/>
          </a:xfrm>
          <a:prstGeom prst="rect">
            <a:avLst/>
          </a:prstGeom>
        </p:spPr>
      </p:pic>
      <p:pic>
        <p:nvPicPr>
          <p:cNvPr id="6" name="Picture 5">
            <a:extLst>
              <a:ext uri="{FF2B5EF4-FFF2-40B4-BE49-F238E27FC236}">
                <a16:creationId xmlns:a16="http://schemas.microsoft.com/office/drawing/2014/main" id="{8C97E4B4-5F30-466E-9E34-490325E07C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7152" y="1683457"/>
            <a:ext cx="1880657" cy="2507543"/>
          </a:xfrm>
          <a:prstGeom prst="rect">
            <a:avLst/>
          </a:prstGeom>
        </p:spPr>
      </p:pic>
    </p:spTree>
    <p:extLst>
      <p:ext uri="{BB962C8B-B14F-4D97-AF65-F5344CB8AC3E}">
        <p14:creationId xmlns:p14="http://schemas.microsoft.com/office/powerpoint/2010/main" val="3712678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583FA1-E8B9-DEA4-FAE0-7B3C54FDD6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7014586-7346-C840-BDB9-76A5450F8A36}"/>
              </a:ext>
            </a:extLst>
          </p:cNvPr>
          <p:cNvSpPr/>
          <p:nvPr/>
        </p:nvSpPr>
        <p:spPr>
          <a:xfrm>
            <a:off x="609600" y="609600"/>
            <a:ext cx="4469685" cy="630942"/>
          </a:xfrm>
          <a:prstGeom prst="rect">
            <a:avLst/>
          </a:prstGeom>
        </p:spPr>
        <p:txBody>
          <a:bodyPr wrap="none" lIns="91440" tIns="45720" rIns="91440" bIns="45720" anchor="t">
            <a:spAutoFit/>
          </a:bodyPr>
          <a:lstStyle/>
          <a:p>
            <a:r>
              <a:rPr lang="en-US" sz="3500" b="1" dirty="0">
                <a:solidFill>
                  <a:srgbClr val="1C3E94"/>
                </a:solidFill>
              </a:rPr>
              <a:t>Student Survey at CJSH</a:t>
            </a:r>
            <a:endParaRPr lang="en-US" sz="3500" b="1" dirty="0"/>
          </a:p>
        </p:txBody>
      </p:sp>
      <p:sp>
        <p:nvSpPr>
          <p:cNvPr id="9" name="Rectangle 8">
            <a:extLst>
              <a:ext uri="{FF2B5EF4-FFF2-40B4-BE49-F238E27FC236}">
                <a16:creationId xmlns:a16="http://schemas.microsoft.com/office/drawing/2014/main" id="{F479FB2F-0040-B041-891A-5F3F2886CD54}"/>
              </a:ext>
            </a:extLst>
          </p:cNvPr>
          <p:cNvSpPr/>
          <p:nvPr/>
        </p:nvSpPr>
        <p:spPr>
          <a:xfrm>
            <a:off x="582475" y="4973086"/>
            <a:ext cx="7315200" cy="1500667"/>
          </a:xfrm>
          <a:prstGeom prst="rect">
            <a:avLst/>
          </a:prstGeom>
        </p:spPr>
        <p:txBody>
          <a:bodyPr wrap="square" lIns="91440" tIns="45720" rIns="91440" bIns="45720" anchor="t">
            <a:spAutoFit/>
          </a:bodyPr>
          <a:lstStyle/>
          <a:p>
            <a:r>
              <a:rPr lang="en-US" sz="1600" dirty="0">
                <a:cs typeface="Calibri"/>
              </a:rPr>
              <a:t>Students at CJHS were invited to complete a survey of their likes and dislikes related to the school food program. The goal was to learn what we can provide to increase participation. In exchange for their response, students picked a free snack which helped us get double the responses we expected.</a:t>
            </a:r>
          </a:p>
          <a:p>
            <a:pPr marL="285750" indent="-285750">
              <a:lnSpc>
                <a:spcPct val="200000"/>
              </a:lnSpc>
              <a:buFont typeface="Arial" panose="020B0604020202020204" pitchFamily="34" charset="0"/>
              <a:buChar char="•"/>
            </a:pPr>
            <a:endParaRPr lang="en-US" sz="1600" dirty="0">
              <a:cs typeface="Calibri"/>
            </a:endParaRPr>
          </a:p>
        </p:txBody>
      </p:sp>
      <p:sp>
        <p:nvSpPr>
          <p:cNvPr id="5" name="Rectangle 4">
            <a:extLst>
              <a:ext uri="{FF2B5EF4-FFF2-40B4-BE49-F238E27FC236}">
                <a16:creationId xmlns:a16="http://schemas.microsoft.com/office/drawing/2014/main" id="{F8117EEE-BE58-A241-AF7B-F2A7D6DCB3D3}"/>
              </a:ext>
            </a:extLst>
          </p:cNvPr>
          <p:cNvSpPr/>
          <p:nvPr/>
        </p:nvSpPr>
        <p:spPr>
          <a:xfrm>
            <a:off x="609600" y="1240542"/>
            <a:ext cx="184731" cy="369332"/>
          </a:xfrm>
          <a:prstGeom prst="rect">
            <a:avLst/>
          </a:prstGeom>
        </p:spPr>
        <p:txBody>
          <a:bodyPr wrap="none" lIns="91440" tIns="45720" rIns="91440" bIns="45720" anchor="t">
            <a:spAutoFit/>
          </a:bodyPr>
          <a:lstStyle/>
          <a:p>
            <a:endParaRPr lang="en-US" b="1" dirty="0">
              <a:solidFill>
                <a:srgbClr val="00A94F"/>
              </a:solidFill>
              <a:cs typeface="Calibri"/>
            </a:endParaRPr>
          </a:p>
        </p:txBody>
      </p:sp>
      <p:pic>
        <p:nvPicPr>
          <p:cNvPr id="3" name="Picture 3" descr="A picture containing text, floor, indoor, room&#10;&#10;Description automatically generated">
            <a:extLst>
              <a:ext uri="{FF2B5EF4-FFF2-40B4-BE49-F238E27FC236}">
                <a16:creationId xmlns:a16="http://schemas.microsoft.com/office/drawing/2014/main" id="{56A66BF4-2489-69D9-51D3-47AEAEBC47F3}"/>
              </a:ext>
            </a:extLst>
          </p:cNvPr>
          <p:cNvPicPr>
            <a:picLocks noChangeAspect="1"/>
          </p:cNvPicPr>
          <p:nvPr/>
        </p:nvPicPr>
        <p:blipFill rotWithShape="1">
          <a:blip r:embed="rId3"/>
          <a:srcRect l="28611" t="-1446" r="38658" b="1"/>
          <a:stretch/>
        </p:blipFill>
        <p:spPr>
          <a:xfrm rot="5400000">
            <a:off x="2564203" y="-339253"/>
            <a:ext cx="2999047" cy="6973569"/>
          </a:xfrm>
          <a:prstGeom prst="rect">
            <a:avLst/>
          </a:prstGeom>
        </p:spPr>
      </p:pic>
      <p:pic>
        <p:nvPicPr>
          <p:cNvPr id="6" name="Picture 6">
            <a:extLst>
              <a:ext uri="{FF2B5EF4-FFF2-40B4-BE49-F238E27FC236}">
                <a16:creationId xmlns:a16="http://schemas.microsoft.com/office/drawing/2014/main" id="{C2FEB5DE-E41A-D231-35CD-1205531866BC}"/>
              </a:ext>
            </a:extLst>
          </p:cNvPr>
          <p:cNvPicPr>
            <a:picLocks noChangeAspect="1"/>
          </p:cNvPicPr>
          <p:nvPr/>
        </p:nvPicPr>
        <p:blipFill rotWithShape="1">
          <a:blip r:embed="rId4"/>
          <a:srcRect t="16667" b="26806"/>
          <a:stretch/>
        </p:blipFill>
        <p:spPr>
          <a:xfrm rot="5400000">
            <a:off x="6644451" y="2650703"/>
            <a:ext cx="4541520" cy="1926569"/>
          </a:xfrm>
          <a:prstGeom prst="rect">
            <a:avLst/>
          </a:prstGeom>
        </p:spPr>
      </p:pic>
    </p:spTree>
    <p:extLst>
      <p:ext uri="{BB962C8B-B14F-4D97-AF65-F5344CB8AC3E}">
        <p14:creationId xmlns:p14="http://schemas.microsoft.com/office/powerpoint/2010/main" val="2877690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583FA1-E8B9-DEA4-FAE0-7B3C54FDD6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3E85620-41F1-619C-DF46-C3EE6A4907A2}"/>
              </a:ext>
            </a:extLst>
          </p:cNvPr>
          <p:cNvSpPr/>
          <p:nvPr/>
        </p:nvSpPr>
        <p:spPr>
          <a:xfrm>
            <a:off x="609600" y="609600"/>
            <a:ext cx="4956485" cy="630942"/>
          </a:xfrm>
          <a:prstGeom prst="rect">
            <a:avLst/>
          </a:prstGeom>
        </p:spPr>
        <p:txBody>
          <a:bodyPr wrap="none">
            <a:spAutoFit/>
          </a:bodyPr>
          <a:lstStyle/>
          <a:p>
            <a:r>
              <a:rPr lang="en-US" sz="3500" b="1" dirty="0">
                <a:solidFill>
                  <a:srgbClr val="1C3E94"/>
                </a:solidFill>
              </a:rPr>
              <a:t>National Nutrition Month</a:t>
            </a:r>
            <a:endParaRPr lang="en-US" sz="3500" b="1" dirty="0"/>
          </a:p>
        </p:txBody>
      </p:sp>
      <p:sp>
        <p:nvSpPr>
          <p:cNvPr id="7" name="Rectangle 6">
            <a:extLst>
              <a:ext uri="{FF2B5EF4-FFF2-40B4-BE49-F238E27FC236}">
                <a16:creationId xmlns:a16="http://schemas.microsoft.com/office/drawing/2014/main" id="{57F82EA2-F1BE-7E13-88EF-FDE2AB710AB3}"/>
              </a:ext>
            </a:extLst>
          </p:cNvPr>
          <p:cNvSpPr/>
          <p:nvPr/>
        </p:nvSpPr>
        <p:spPr>
          <a:xfrm>
            <a:off x="609600" y="1240542"/>
            <a:ext cx="4762650" cy="369332"/>
          </a:xfrm>
          <a:prstGeom prst="rect">
            <a:avLst/>
          </a:prstGeom>
        </p:spPr>
        <p:txBody>
          <a:bodyPr wrap="none">
            <a:spAutoFit/>
          </a:bodyPr>
          <a:lstStyle/>
          <a:p>
            <a:r>
              <a:rPr lang="en-US" b="1" dirty="0">
                <a:solidFill>
                  <a:srgbClr val="00A94F"/>
                </a:solidFill>
              </a:rPr>
              <a:t>Celebrating 50 Years during the month of March</a:t>
            </a:r>
          </a:p>
        </p:txBody>
      </p:sp>
    </p:spTree>
    <p:extLst>
      <p:ext uri="{BB962C8B-B14F-4D97-AF65-F5344CB8AC3E}">
        <p14:creationId xmlns:p14="http://schemas.microsoft.com/office/powerpoint/2010/main" val="2236870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0561A-0A46-4400-0445-A4E9023F31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 y="2"/>
            <a:ext cx="12191996" cy="6857998"/>
          </a:xfrm>
          <a:prstGeom prst="rect">
            <a:avLst/>
          </a:prstGeom>
        </p:spPr>
      </p:pic>
      <p:sp>
        <p:nvSpPr>
          <p:cNvPr id="6" name="Rectangle 5">
            <a:extLst>
              <a:ext uri="{FF2B5EF4-FFF2-40B4-BE49-F238E27FC236}">
                <a16:creationId xmlns:a16="http://schemas.microsoft.com/office/drawing/2014/main" id="{03E85620-41F1-619C-DF46-C3EE6A4907A2}"/>
              </a:ext>
            </a:extLst>
          </p:cNvPr>
          <p:cNvSpPr/>
          <p:nvPr/>
        </p:nvSpPr>
        <p:spPr>
          <a:xfrm>
            <a:off x="609600" y="609600"/>
            <a:ext cx="6470105" cy="630942"/>
          </a:xfrm>
          <a:prstGeom prst="rect">
            <a:avLst/>
          </a:prstGeom>
        </p:spPr>
        <p:txBody>
          <a:bodyPr wrap="none">
            <a:spAutoFit/>
          </a:bodyPr>
          <a:lstStyle/>
          <a:p>
            <a:r>
              <a:rPr lang="en-US" sz="3500" b="1" dirty="0">
                <a:solidFill>
                  <a:srgbClr val="1C3E94"/>
                </a:solidFill>
              </a:rPr>
              <a:t>Behind the Scenes from the USDA</a:t>
            </a:r>
            <a:endParaRPr lang="en-US" sz="3500" b="1" dirty="0"/>
          </a:p>
        </p:txBody>
      </p:sp>
      <p:sp>
        <p:nvSpPr>
          <p:cNvPr id="7" name="Rectangle 6">
            <a:extLst>
              <a:ext uri="{FF2B5EF4-FFF2-40B4-BE49-F238E27FC236}">
                <a16:creationId xmlns:a16="http://schemas.microsoft.com/office/drawing/2014/main" id="{57F82EA2-F1BE-7E13-88EF-FDE2AB710AB3}"/>
              </a:ext>
            </a:extLst>
          </p:cNvPr>
          <p:cNvSpPr/>
          <p:nvPr/>
        </p:nvSpPr>
        <p:spPr>
          <a:xfrm>
            <a:off x="609600" y="1143000"/>
            <a:ext cx="6244145" cy="646331"/>
          </a:xfrm>
          <a:prstGeom prst="rect">
            <a:avLst/>
          </a:prstGeom>
        </p:spPr>
        <p:txBody>
          <a:bodyPr wrap="none">
            <a:spAutoFit/>
          </a:bodyPr>
          <a:lstStyle/>
          <a:p>
            <a:r>
              <a:rPr lang="en-US" b="1" dirty="0">
                <a:solidFill>
                  <a:srgbClr val="00A94F"/>
                </a:solidFill>
              </a:rPr>
              <a:t>Did you know TNG and your Director of Food &amp; Nutrition order </a:t>
            </a:r>
          </a:p>
          <a:p>
            <a:r>
              <a:rPr lang="en-US" b="1" dirty="0">
                <a:solidFill>
                  <a:srgbClr val="00A94F"/>
                </a:solidFill>
              </a:rPr>
              <a:t>USDA foods every year for your school?</a:t>
            </a:r>
          </a:p>
        </p:txBody>
      </p:sp>
    </p:spTree>
    <p:extLst>
      <p:ext uri="{BB962C8B-B14F-4D97-AF65-F5344CB8AC3E}">
        <p14:creationId xmlns:p14="http://schemas.microsoft.com/office/powerpoint/2010/main" val="1071563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A80521-8E93-5E01-7FEC-E359C8DD1E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27" y="0"/>
            <a:ext cx="12192000" cy="6858000"/>
          </a:xfrm>
          <a:prstGeom prst="rect">
            <a:avLst/>
          </a:prstGeom>
        </p:spPr>
      </p:pic>
    </p:spTree>
    <p:extLst>
      <p:ext uri="{BB962C8B-B14F-4D97-AF65-F5344CB8AC3E}">
        <p14:creationId xmlns:p14="http://schemas.microsoft.com/office/powerpoint/2010/main" val="2767310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6F24F8-9778-AA4E-9440-AACF2B744D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479FB2F-0040-B041-891A-5F3F2886CD54}"/>
              </a:ext>
            </a:extLst>
          </p:cNvPr>
          <p:cNvSpPr/>
          <p:nvPr/>
        </p:nvSpPr>
        <p:spPr>
          <a:xfrm>
            <a:off x="762000" y="3105835"/>
            <a:ext cx="1760418" cy="400110"/>
          </a:xfrm>
          <a:prstGeom prst="rect">
            <a:avLst/>
          </a:prstGeom>
        </p:spPr>
        <p:txBody>
          <a:bodyPr wrap="none">
            <a:spAutoFit/>
          </a:bodyPr>
          <a:lstStyle/>
          <a:p>
            <a:r>
              <a:rPr lang="en-US" sz="2000" dirty="0">
                <a:solidFill>
                  <a:srgbClr val="00A94F"/>
                </a:solidFill>
                <a:latin typeface="Museo Sans 300" panose="02000000000000000000" pitchFamily="2" charset="77"/>
              </a:rPr>
              <a:t>Follow us on:</a:t>
            </a:r>
          </a:p>
        </p:txBody>
      </p:sp>
      <p:sp>
        <p:nvSpPr>
          <p:cNvPr id="5" name="Rectangle 4">
            <a:extLst>
              <a:ext uri="{FF2B5EF4-FFF2-40B4-BE49-F238E27FC236}">
                <a16:creationId xmlns:a16="http://schemas.microsoft.com/office/drawing/2014/main" id="{88A8EBC6-44F9-5542-B792-7D1E28943CCD}"/>
              </a:ext>
            </a:extLst>
          </p:cNvPr>
          <p:cNvSpPr/>
          <p:nvPr/>
        </p:nvSpPr>
        <p:spPr>
          <a:xfrm>
            <a:off x="609600" y="609600"/>
            <a:ext cx="2577950" cy="630942"/>
          </a:xfrm>
          <a:prstGeom prst="rect">
            <a:avLst/>
          </a:prstGeom>
        </p:spPr>
        <p:txBody>
          <a:bodyPr wrap="none">
            <a:spAutoFit/>
          </a:bodyPr>
          <a:lstStyle/>
          <a:p>
            <a:r>
              <a:rPr lang="en-US" sz="3500" b="1" dirty="0">
                <a:solidFill>
                  <a:srgbClr val="1C3E94"/>
                </a:solidFill>
                <a:latin typeface="Museo Sans 700" panose="02000000000000000000" pitchFamily="2" charset="77"/>
              </a:rPr>
              <a:t>Thank You!</a:t>
            </a:r>
            <a:endParaRPr lang="en-US" sz="3500" b="1" dirty="0">
              <a:latin typeface="Museo Sans 700" panose="02000000000000000000" pitchFamily="2" charset="77"/>
            </a:endParaRPr>
          </a:p>
        </p:txBody>
      </p:sp>
      <p:pic>
        <p:nvPicPr>
          <p:cNvPr id="6" name="Picture 5">
            <a:extLst>
              <a:ext uri="{FF2B5EF4-FFF2-40B4-BE49-F238E27FC236}">
                <a16:creationId xmlns:a16="http://schemas.microsoft.com/office/drawing/2014/main" id="{392B522B-FB23-1743-B799-B742E0E9C1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 y="1447800"/>
            <a:ext cx="2754718" cy="1584071"/>
          </a:xfrm>
          <a:prstGeom prst="rect">
            <a:avLst/>
          </a:prstGeom>
        </p:spPr>
      </p:pic>
      <p:pic>
        <p:nvPicPr>
          <p:cNvPr id="10" name="Picture 9">
            <a:extLst>
              <a:ext uri="{FF2B5EF4-FFF2-40B4-BE49-F238E27FC236}">
                <a16:creationId xmlns:a16="http://schemas.microsoft.com/office/drawing/2014/main" id="{54492C98-5CA1-D142-95E9-E35B7463C7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6321" b="75174" l="24551" r="77944">
                        <a14:foregroundMark x1="64271" y1="45165" x2="64271" y2="45165"/>
                        <a14:foregroundMark x1="65968" y1="41077" x2="65968" y2="41077"/>
                        <a14:foregroundMark x1="64671" y1="38784" x2="64671" y2="38784"/>
                        <a14:foregroundMark x1="62974" y1="32403" x2="62974" y2="32403"/>
                        <a14:foregroundMark x1="62974" y1="32403" x2="68663" y2="66999"/>
                        <a14:foregroundMark x1="68263" y1="39681" x2="63373" y2="32901"/>
                        <a14:foregroundMark x1="64271" y1="32403" x2="57685" y2="45563"/>
                        <a14:foregroundMark x1="68263" y1="34696" x2="60679" y2="75174"/>
                        <a14:foregroundMark x1="64671" y1="38385" x2="66467" y2="67398"/>
                        <a14:foregroundMark x1="69062" y1="56032" x2="33333" y2="64207"/>
                        <a14:foregroundMark x1="45309" y1="64706" x2="67365" y2="69292"/>
                        <a14:foregroundMark x1="69062" y1="66999" x2="32535" y2="46062"/>
                        <a14:foregroundMark x1="32535" y1="43370" x2="31637" y2="63809"/>
                        <a14:foregroundMark x1="48802" y1="37388" x2="52794" y2="32403"/>
                        <a14:foregroundMark x1="66866" y1="32901" x2="36427" y2="34297"/>
                        <a14:foregroundMark x1="68263" y1="30608" x2="28942" y2="43769"/>
                        <a14:foregroundMark x1="30739" y1="35593" x2="35130" y2="59222"/>
                        <a14:foregroundMark x1="31637" y1="38784" x2="41717" y2="38784"/>
                        <a14:foregroundMark x1="30739" y1="31505" x2="40419" y2="34696"/>
                        <a14:foregroundMark x1="28543" y1="35593" x2="38224" y2="36989"/>
                        <a14:foregroundMark x1="44810" y1="38385" x2="57186" y2="50648"/>
                        <a14:foregroundMark x1="54591" y1="40578" x2="56786" y2="46959"/>
                        <a14:foregroundMark x1="57685" y1="56032" x2="55389" y2="41974"/>
                        <a14:foregroundMark x1="52794" y1="51944" x2="47904" y2="37886"/>
                        <a14:foregroundMark x1="57186" y1="43370" x2="42615" y2="43370"/>
                        <a14:foregroundMark x1="45709" y1="47856" x2="48802" y2="62413"/>
                        <a14:foregroundMark x1="45709" y1="41476" x2="40918" y2="62014"/>
                        <a14:foregroundMark x1="43114" y1="53340" x2="43114" y2="60120"/>
                        <a14:foregroundMark x1="32535" y1="61017" x2="51896" y2="67896"/>
                        <a14:foregroundMark x1="32036" y1="62413" x2="50100" y2="64706"/>
                        <a14:foregroundMark x1="32934" y1="64706" x2="63772" y2="67896"/>
                      </a14:backgroundRemoval>
                    </a14:imgEffect>
                  </a14:imgLayer>
                </a14:imgProps>
              </a:ext>
              <a:ext uri="{28A0092B-C50C-407E-A947-70E740481C1C}">
                <a14:useLocalDpi xmlns:a14="http://schemas.microsoft.com/office/drawing/2010/main" val="0"/>
              </a:ext>
            </a:extLst>
          </a:blip>
          <a:srcRect l="17952" t="20329" r="15359" b="18828"/>
          <a:stretch/>
        </p:blipFill>
        <p:spPr>
          <a:xfrm>
            <a:off x="809625" y="3572222"/>
            <a:ext cx="612633" cy="542578"/>
          </a:xfrm>
          <a:prstGeom prst="rect">
            <a:avLst/>
          </a:prstGeom>
        </p:spPr>
      </p:pic>
      <p:pic>
        <p:nvPicPr>
          <p:cNvPr id="11" name="Picture 10">
            <a:extLst>
              <a:ext uri="{FF2B5EF4-FFF2-40B4-BE49-F238E27FC236}">
                <a16:creationId xmlns:a16="http://schemas.microsoft.com/office/drawing/2014/main" id="{67584632-D003-954C-960C-E4D6D8BA7E5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739" b="94313" l="6161" r="95735">
                        <a14:foregroundMark x1="81043" y1="59716" x2="81043" y2="59716"/>
                        <a14:foregroundMark x1="85782" y1="73934" x2="63507" y2="81991"/>
                        <a14:foregroundMark x1="79147" y1="64929" x2="67773" y2="59716"/>
                        <a14:foregroundMark x1="80095" y1="56398" x2="60664" y2="76777"/>
                        <a14:foregroundMark x1="81517" y1="54502" x2="58768" y2="80095"/>
                        <a14:foregroundMark x1="90521" y1="60664" x2="90995" y2="79147"/>
                        <a14:foregroundMark x1="87204" y1="56872" x2="95261" y2="77251"/>
                        <a14:foregroundMark x1="85782" y1="32227" x2="95735" y2="63981"/>
                        <a14:foregroundMark x1="91943" y1="14692" x2="91943" y2="37441"/>
                        <a14:foregroundMark x1="88626" y1="15166" x2="70142" y2="35071"/>
                        <a14:foregroundMark x1="90521" y1="13744" x2="67773" y2="26066"/>
                        <a14:foregroundMark x1="89573" y1="6635" x2="89573" y2="6635"/>
                        <a14:foregroundMark x1="76303" y1="10900" x2="76303" y2="10900"/>
                        <a14:foregroundMark x1="64455" y1="13744" x2="83886" y2="19905"/>
                        <a14:foregroundMark x1="74408" y1="10900" x2="35545" y2="14692"/>
                        <a14:foregroundMark x1="52607" y1="13744" x2="14692" y2="7583"/>
                        <a14:foregroundMark x1="19431" y1="9005" x2="7583" y2="9005"/>
                        <a14:foregroundMark x1="35545" y1="14692" x2="41706" y2="15166"/>
                        <a14:foregroundMark x1="27488" y1="14692" x2="19431" y2="41232"/>
                        <a14:foregroundMark x1="11848" y1="8057" x2="14692" y2="54502"/>
                        <a14:foregroundMark x1="7109" y1="7583" x2="7583" y2="54502"/>
                        <a14:foregroundMark x1="9953" y1="44550" x2="11848" y2="76777"/>
                        <a14:foregroundMark x1="14692" y1="79147" x2="67773" y2="83886"/>
                        <a14:foregroundMark x1="89573" y1="77251" x2="52607" y2="88152"/>
                        <a14:foregroundMark x1="87204" y1="84360" x2="58768" y2="90047"/>
                        <a14:foregroundMark x1="90521" y1="91469" x2="51185" y2="94313"/>
                        <a14:foregroundMark x1="51659" y1="55450" x2="74408" y2="38389"/>
                        <a14:foregroundMark x1="74408" y1="35071" x2="74408" y2="35071"/>
                        <a14:foregroundMark x1="69194" y1="23223" x2="69194" y2="44550"/>
                        <a14:foregroundMark x1="80095" y1="35071" x2="46445" y2="50711"/>
                        <a14:foregroundMark x1="70616" y1="32227" x2="23697" y2="44550"/>
                        <a14:foregroundMark x1="47867" y1="46445" x2="46445" y2="63981"/>
                        <a14:foregroundMark x1="42180" y1="42180" x2="42180" y2="63981"/>
                        <a14:foregroundMark x1="36019" y1="43602" x2="34597" y2="70142"/>
                        <a14:foregroundMark x1="21327" y1="42180" x2="31280" y2="71090"/>
                        <a14:foregroundMark x1="21327" y1="73934" x2="51185" y2="70142"/>
                      </a14:backgroundRemoval>
                    </a14:imgEffect>
                  </a14:imgLayer>
                </a14:imgProps>
              </a:ext>
              <a:ext uri="{28A0092B-C50C-407E-A947-70E740481C1C}">
                <a14:useLocalDpi xmlns:a14="http://schemas.microsoft.com/office/drawing/2010/main" val="0"/>
              </a:ext>
            </a:extLst>
          </a:blip>
          <a:stretch>
            <a:fillRect/>
          </a:stretch>
        </p:blipFill>
        <p:spPr>
          <a:xfrm>
            <a:off x="870602" y="4284498"/>
            <a:ext cx="470973" cy="417374"/>
          </a:xfrm>
          <a:prstGeom prst="rect">
            <a:avLst/>
          </a:prstGeom>
        </p:spPr>
      </p:pic>
      <p:pic>
        <p:nvPicPr>
          <p:cNvPr id="12" name="Picture 11">
            <a:extLst>
              <a:ext uri="{FF2B5EF4-FFF2-40B4-BE49-F238E27FC236}">
                <a16:creationId xmlns:a16="http://schemas.microsoft.com/office/drawing/2014/main" id="{D0A68944-AEC7-2345-B96D-72D6B767F7E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166" b="93727" l="15670" r="84046">
                        <a14:foregroundMark x1="54701" y1="87823" x2="32764" y2="91144"/>
                        <a14:foregroundMark x1="24217" y1="91882" x2="48148" y2="91882"/>
                        <a14:foregroundMark x1="15954" y1="91882" x2="19088" y2="5904"/>
                        <a14:foregroundMark x1="43020" y1="90406" x2="62393" y2="88561"/>
                        <a14:foregroundMark x1="59829" y1="87823" x2="66382" y2="51661"/>
                        <a14:foregroundMark x1="53846" y1="46494" x2="60969" y2="70849"/>
                        <a14:foregroundMark x1="60399" y1="57565" x2="59829" y2="63469"/>
                        <a14:foregroundMark x1="55271" y1="72694" x2="46154" y2="39852"/>
                        <a14:foregroundMark x1="48148" y1="54982" x2="48148" y2="43911"/>
                        <a14:foregroundMark x1="62963" y1="37269" x2="68091" y2="22878"/>
                        <a14:foregroundMark x1="72080" y1="33948" x2="65527" y2="13653"/>
                        <a14:foregroundMark x1="74644" y1="26199" x2="55840" y2="25461"/>
                        <a14:foregroundMark x1="68946" y1="23616" x2="45584" y2="54244"/>
                        <a14:foregroundMark x1="63533" y1="30627" x2="64957" y2="58303"/>
                        <a14:foregroundMark x1="70085" y1="48339" x2="72080" y2="63469"/>
                        <a14:foregroundMark x1="64387" y1="91882" x2="79202" y2="92989"/>
                        <a14:foregroundMark x1="50142" y1="93727" x2="72080" y2="89668"/>
                        <a14:foregroundMark x1="50712" y1="93727" x2="68946" y2="92989"/>
                      </a14:backgroundRemoval>
                    </a14:imgEffect>
                  </a14:imgLayer>
                </a14:imgProps>
              </a:ext>
              <a:ext uri="{28A0092B-C50C-407E-A947-70E740481C1C}">
                <a14:useLocalDpi xmlns:a14="http://schemas.microsoft.com/office/drawing/2010/main" val="0"/>
              </a:ext>
            </a:extLst>
          </a:blip>
          <a:srcRect l="10529" r="7529"/>
          <a:stretch/>
        </p:blipFill>
        <p:spPr>
          <a:xfrm>
            <a:off x="854111" y="4876800"/>
            <a:ext cx="503954" cy="470973"/>
          </a:xfrm>
          <a:prstGeom prst="rect">
            <a:avLst/>
          </a:prstGeom>
        </p:spPr>
      </p:pic>
      <p:sp>
        <p:nvSpPr>
          <p:cNvPr id="13" name="Rectangle 12">
            <a:extLst>
              <a:ext uri="{FF2B5EF4-FFF2-40B4-BE49-F238E27FC236}">
                <a16:creationId xmlns:a16="http://schemas.microsoft.com/office/drawing/2014/main" id="{6E512255-EE7B-B54F-982D-77AC7647BCDC}"/>
              </a:ext>
            </a:extLst>
          </p:cNvPr>
          <p:cNvSpPr/>
          <p:nvPr/>
        </p:nvSpPr>
        <p:spPr>
          <a:xfrm>
            <a:off x="1341575" y="3660893"/>
            <a:ext cx="1881477" cy="323165"/>
          </a:xfrm>
          <a:prstGeom prst="rect">
            <a:avLst/>
          </a:prstGeom>
        </p:spPr>
        <p:txBody>
          <a:bodyPr wrap="none">
            <a:spAutoFit/>
          </a:bodyPr>
          <a:lstStyle/>
          <a:p>
            <a:r>
              <a:rPr lang="en-US" sz="1500" b="1" dirty="0"/>
              <a:t>@</a:t>
            </a:r>
            <a:r>
              <a:rPr lang="en-US" sz="1500" b="1" dirty="0" err="1"/>
              <a:t>TheNutritionGroup</a:t>
            </a:r>
            <a:endParaRPr lang="en-US" sz="1500" b="1" dirty="0"/>
          </a:p>
        </p:txBody>
      </p:sp>
      <p:sp>
        <p:nvSpPr>
          <p:cNvPr id="14" name="Rectangle 13">
            <a:extLst>
              <a:ext uri="{FF2B5EF4-FFF2-40B4-BE49-F238E27FC236}">
                <a16:creationId xmlns:a16="http://schemas.microsoft.com/office/drawing/2014/main" id="{36CB326D-58AB-154D-9FAD-152B02BC09C2}"/>
              </a:ext>
            </a:extLst>
          </p:cNvPr>
          <p:cNvSpPr/>
          <p:nvPr/>
        </p:nvSpPr>
        <p:spPr>
          <a:xfrm>
            <a:off x="1358065" y="4307259"/>
            <a:ext cx="1598130" cy="323165"/>
          </a:xfrm>
          <a:prstGeom prst="rect">
            <a:avLst/>
          </a:prstGeom>
        </p:spPr>
        <p:txBody>
          <a:bodyPr wrap="none">
            <a:spAutoFit/>
          </a:bodyPr>
          <a:lstStyle/>
          <a:p>
            <a:r>
              <a:rPr lang="en-US" sz="1500" b="1" dirty="0"/>
              <a:t>@</a:t>
            </a:r>
            <a:r>
              <a:rPr lang="en-US" sz="1500" b="1" dirty="0" err="1"/>
              <a:t>TNG_Corporate</a:t>
            </a:r>
            <a:endParaRPr lang="en-US" sz="1500" b="1" dirty="0"/>
          </a:p>
        </p:txBody>
      </p:sp>
      <p:sp>
        <p:nvSpPr>
          <p:cNvPr id="15" name="Rectangle 14">
            <a:extLst>
              <a:ext uri="{FF2B5EF4-FFF2-40B4-BE49-F238E27FC236}">
                <a16:creationId xmlns:a16="http://schemas.microsoft.com/office/drawing/2014/main" id="{99C33A75-E0B6-D64C-92FC-8509F9C05D66}"/>
              </a:ext>
            </a:extLst>
          </p:cNvPr>
          <p:cNvSpPr/>
          <p:nvPr/>
        </p:nvSpPr>
        <p:spPr>
          <a:xfrm>
            <a:off x="1371600" y="4953798"/>
            <a:ext cx="1881477" cy="323165"/>
          </a:xfrm>
          <a:prstGeom prst="rect">
            <a:avLst/>
          </a:prstGeom>
        </p:spPr>
        <p:txBody>
          <a:bodyPr wrap="none">
            <a:spAutoFit/>
          </a:bodyPr>
          <a:lstStyle/>
          <a:p>
            <a:r>
              <a:rPr lang="en-US" sz="1500" b="1" dirty="0"/>
              <a:t>@</a:t>
            </a:r>
            <a:r>
              <a:rPr lang="en-US" sz="1500" b="1" dirty="0" err="1"/>
              <a:t>TheNutritionGroup</a:t>
            </a:r>
            <a:endParaRPr lang="en-US" sz="1500" b="1" dirty="0"/>
          </a:p>
        </p:txBody>
      </p:sp>
      <p:sp>
        <p:nvSpPr>
          <p:cNvPr id="16" name="Rectangle 15">
            <a:extLst>
              <a:ext uri="{FF2B5EF4-FFF2-40B4-BE49-F238E27FC236}">
                <a16:creationId xmlns:a16="http://schemas.microsoft.com/office/drawing/2014/main" id="{B9C6AC5D-7296-D84D-9300-5F954AA04C46}"/>
              </a:ext>
            </a:extLst>
          </p:cNvPr>
          <p:cNvSpPr/>
          <p:nvPr/>
        </p:nvSpPr>
        <p:spPr>
          <a:xfrm>
            <a:off x="4709532" y="1068504"/>
            <a:ext cx="4060920" cy="553998"/>
          </a:xfrm>
          <a:prstGeom prst="rect">
            <a:avLst/>
          </a:prstGeom>
        </p:spPr>
        <p:txBody>
          <a:bodyPr wrap="none">
            <a:spAutoFit/>
          </a:bodyPr>
          <a:lstStyle/>
          <a:p>
            <a:r>
              <a:rPr lang="en-US" sz="3000" b="1" dirty="0">
                <a:solidFill>
                  <a:srgbClr val="1C3E94"/>
                </a:solidFill>
              </a:rPr>
              <a:t>Your Food Service Team:</a:t>
            </a:r>
            <a:endParaRPr lang="en-US" sz="3000" b="1" dirty="0"/>
          </a:p>
        </p:txBody>
      </p:sp>
      <p:pic>
        <p:nvPicPr>
          <p:cNvPr id="2" name="Picture 2" descr="A picture containing wall, person, indoor, person&#10;&#10;Description automatically generated">
            <a:extLst>
              <a:ext uri="{FF2B5EF4-FFF2-40B4-BE49-F238E27FC236}">
                <a16:creationId xmlns:a16="http://schemas.microsoft.com/office/drawing/2014/main" id="{76F580B1-BCEB-9EEC-298D-084359C3B5C4}"/>
              </a:ext>
            </a:extLst>
          </p:cNvPr>
          <p:cNvPicPr>
            <a:picLocks noChangeAspect="1"/>
          </p:cNvPicPr>
          <p:nvPr/>
        </p:nvPicPr>
        <p:blipFill>
          <a:blip r:embed="rId10"/>
          <a:stretch>
            <a:fillRect/>
          </a:stretch>
        </p:blipFill>
        <p:spPr>
          <a:xfrm>
            <a:off x="9505601" y="1651659"/>
            <a:ext cx="1209675" cy="1343025"/>
          </a:xfrm>
          <a:prstGeom prst="rect">
            <a:avLst/>
          </a:prstGeom>
        </p:spPr>
      </p:pic>
      <p:pic>
        <p:nvPicPr>
          <p:cNvPr id="3" name="Picture 3" descr="A picture containing person, person, wall, blue&#10;&#10;Description automatically generated">
            <a:extLst>
              <a:ext uri="{FF2B5EF4-FFF2-40B4-BE49-F238E27FC236}">
                <a16:creationId xmlns:a16="http://schemas.microsoft.com/office/drawing/2014/main" id="{2EB4DC07-3907-4DDB-27BE-30360382BA06}"/>
              </a:ext>
            </a:extLst>
          </p:cNvPr>
          <p:cNvPicPr>
            <a:picLocks noChangeAspect="1"/>
          </p:cNvPicPr>
          <p:nvPr/>
        </p:nvPicPr>
        <p:blipFill>
          <a:blip r:embed="rId11"/>
          <a:stretch>
            <a:fillRect/>
          </a:stretch>
        </p:blipFill>
        <p:spPr>
          <a:xfrm>
            <a:off x="9504673" y="3185648"/>
            <a:ext cx="1285875" cy="1285875"/>
          </a:xfrm>
          <a:prstGeom prst="rect">
            <a:avLst/>
          </a:prstGeom>
        </p:spPr>
      </p:pic>
      <p:pic>
        <p:nvPicPr>
          <p:cNvPr id="4" name="Picture 7">
            <a:extLst>
              <a:ext uri="{FF2B5EF4-FFF2-40B4-BE49-F238E27FC236}">
                <a16:creationId xmlns:a16="http://schemas.microsoft.com/office/drawing/2014/main" id="{1C07AFD9-F9CC-A46B-3B5B-179BD0428943}"/>
              </a:ext>
            </a:extLst>
          </p:cNvPr>
          <p:cNvPicPr>
            <a:picLocks noChangeAspect="1"/>
          </p:cNvPicPr>
          <p:nvPr/>
        </p:nvPicPr>
        <p:blipFill>
          <a:blip r:embed="rId12"/>
          <a:stretch>
            <a:fillRect/>
          </a:stretch>
        </p:blipFill>
        <p:spPr>
          <a:xfrm>
            <a:off x="9561126" y="4700355"/>
            <a:ext cx="1228725" cy="1285875"/>
          </a:xfrm>
          <a:prstGeom prst="rect">
            <a:avLst/>
          </a:prstGeom>
        </p:spPr>
      </p:pic>
      <p:sp>
        <p:nvSpPr>
          <p:cNvPr id="8" name="Rectangle 7">
            <a:extLst>
              <a:ext uri="{FF2B5EF4-FFF2-40B4-BE49-F238E27FC236}">
                <a16:creationId xmlns:a16="http://schemas.microsoft.com/office/drawing/2014/main" id="{69630976-747B-B2D4-37A9-C6A71B4110EC}"/>
              </a:ext>
            </a:extLst>
          </p:cNvPr>
          <p:cNvSpPr/>
          <p:nvPr/>
        </p:nvSpPr>
        <p:spPr>
          <a:xfrm>
            <a:off x="4789444" y="1625015"/>
            <a:ext cx="3241850" cy="147732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A94F"/>
                </a:solidFill>
              </a:rPr>
              <a:t>Tammy Groover</a:t>
            </a:r>
          </a:p>
          <a:p>
            <a:r>
              <a:rPr lang="en-US" i="1" dirty="0"/>
              <a:t>Food Service Director</a:t>
            </a:r>
          </a:p>
          <a:p>
            <a:r>
              <a:rPr lang="en-US" dirty="0"/>
              <a:t>814-336-1121 Ext. 130</a:t>
            </a:r>
          </a:p>
          <a:p>
            <a:r>
              <a:rPr lang="en-US" dirty="0">
                <a:hlinkClick r:id="rId13"/>
              </a:rPr>
              <a:t>tammy.groover@craw.org</a:t>
            </a:r>
            <a:endParaRPr lang="en-US" dirty="0"/>
          </a:p>
          <a:p>
            <a:r>
              <a:rPr lang="en-US" dirty="0"/>
              <a:t>crawford@thenutritiongroup.biz</a:t>
            </a:r>
          </a:p>
        </p:txBody>
      </p:sp>
      <p:sp>
        <p:nvSpPr>
          <p:cNvPr id="19" name="Rectangle 18">
            <a:extLst>
              <a:ext uri="{FF2B5EF4-FFF2-40B4-BE49-F238E27FC236}">
                <a16:creationId xmlns:a16="http://schemas.microsoft.com/office/drawing/2014/main" id="{63BEFC3B-13DA-D659-6621-2014B79120CE}"/>
              </a:ext>
            </a:extLst>
          </p:cNvPr>
          <p:cNvSpPr/>
          <p:nvPr/>
        </p:nvSpPr>
        <p:spPr>
          <a:xfrm>
            <a:off x="4732052" y="3103739"/>
            <a:ext cx="3358868" cy="147732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A94F"/>
                </a:solidFill>
              </a:rPr>
              <a:t>Travis Weese</a:t>
            </a:r>
          </a:p>
          <a:p>
            <a:r>
              <a:rPr lang="en-US" i="1" dirty="0"/>
              <a:t>Food Service Director</a:t>
            </a:r>
          </a:p>
          <a:p>
            <a:r>
              <a:rPr lang="en-US" dirty="0"/>
              <a:t>814-336-1121 Ext. 130</a:t>
            </a:r>
          </a:p>
          <a:p>
            <a:r>
              <a:rPr lang="en-US" dirty="0">
                <a:hlinkClick r:id="rId14"/>
              </a:rPr>
              <a:t>Travis.weese@craw.org</a:t>
            </a:r>
            <a:endParaRPr lang="en-US" dirty="0"/>
          </a:p>
          <a:p>
            <a:r>
              <a:rPr lang="en-US" dirty="0"/>
              <a:t>crawford2@thenutritiongroup.biz</a:t>
            </a:r>
          </a:p>
        </p:txBody>
      </p:sp>
      <p:sp>
        <p:nvSpPr>
          <p:cNvPr id="20" name="Rectangle 19">
            <a:extLst>
              <a:ext uri="{FF2B5EF4-FFF2-40B4-BE49-F238E27FC236}">
                <a16:creationId xmlns:a16="http://schemas.microsoft.com/office/drawing/2014/main" id="{1AEA116F-7A1F-871B-2D3C-2513C16495E6}"/>
              </a:ext>
            </a:extLst>
          </p:cNvPr>
          <p:cNvSpPr/>
          <p:nvPr/>
        </p:nvSpPr>
        <p:spPr>
          <a:xfrm>
            <a:off x="4710261" y="4734035"/>
            <a:ext cx="3258713" cy="147732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A94F"/>
                </a:solidFill>
              </a:rPr>
              <a:t>Katie Baldwin</a:t>
            </a:r>
          </a:p>
          <a:p>
            <a:r>
              <a:rPr lang="en-US" i="1" dirty="0"/>
              <a:t>Regional Manager</a:t>
            </a:r>
          </a:p>
          <a:p>
            <a:r>
              <a:rPr lang="en-US" dirty="0"/>
              <a:t>814-397-6696</a:t>
            </a:r>
          </a:p>
          <a:p>
            <a:r>
              <a:rPr lang="en-US" dirty="0">
                <a:hlinkClick r:id="rId15"/>
              </a:rPr>
              <a:t>kbaldwin@thenutritiongroup.biz</a:t>
            </a:r>
            <a:endParaRPr lang="en-US" dirty="0"/>
          </a:p>
          <a:p>
            <a:endParaRPr lang="en-US" dirty="0"/>
          </a:p>
        </p:txBody>
      </p:sp>
    </p:spTree>
    <p:extLst>
      <p:ext uri="{BB962C8B-B14F-4D97-AF65-F5344CB8AC3E}">
        <p14:creationId xmlns:p14="http://schemas.microsoft.com/office/powerpoint/2010/main" val="40722276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BD226D38A2F848AFFCDB04C4E4A59C" ma:contentTypeVersion="15" ma:contentTypeDescription="Create a new document." ma:contentTypeScope="" ma:versionID="9e424611c1ca40fb16755a6497183b68">
  <xsd:schema xmlns:xsd="http://www.w3.org/2001/XMLSchema" xmlns:xs="http://www.w3.org/2001/XMLSchema" xmlns:p="http://schemas.microsoft.com/office/2006/metadata/properties" xmlns:ns2="75ae336e-76cc-418f-9e4f-af3783c15715" xmlns:ns3="89f7b162-a9f6-4b6c-8e07-dda3c913bdcf" targetNamespace="http://schemas.microsoft.com/office/2006/metadata/properties" ma:root="true" ma:fieldsID="bde9bc6a88b063eb9bc3653306d21af5" ns2:_="" ns3:_="">
    <xsd:import namespace="75ae336e-76cc-418f-9e4f-af3783c15715"/>
    <xsd:import namespace="89f7b162-a9f6-4b6c-8e07-dda3c913bdc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ae336e-76cc-418f-9e4f-af3783c157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f7a5cbf-b044-4266-a4f0-f8fe10c7304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f7b162-a9f6-4b6c-8e07-dda3c913bdc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36f7424-3624-4e49-b6f6-ce6b17f23a32}" ma:internalName="TaxCatchAll" ma:showField="CatchAllData" ma:web="89f7b162-a9f6-4b6c-8e07-dda3c913bd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9f7b162-a9f6-4b6c-8e07-dda3c913bdcf" xsi:nil="true"/>
    <lcf76f155ced4ddcb4097134ff3c332f xmlns="75ae336e-76cc-418f-9e4f-af3783c157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73234A8-249B-4BB1-B3E6-2809DDEA31EC}">
  <ds:schemaRefs>
    <ds:schemaRef ds:uri="http://schemas.microsoft.com/sharepoint/v3/contenttype/forms"/>
  </ds:schemaRefs>
</ds:datastoreItem>
</file>

<file path=customXml/itemProps2.xml><?xml version="1.0" encoding="utf-8"?>
<ds:datastoreItem xmlns:ds="http://schemas.openxmlformats.org/officeDocument/2006/customXml" ds:itemID="{40F15DC8-05AC-4A3F-85DE-9D3062E764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ae336e-76cc-418f-9e4f-af3783c15715"/>
    <ds:schemaRef ds:uri="89f7b162-a9f6-4b6c-8e07-dda3c913bd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372166-3D4C-4A07-85C9-F30D87F44C6E}">
  <ds:schemaRefs>
    <ds:schemaRef ds:uri="http://schemas.microsoft.com/office/infopath/2007/PartnerControls"/>
    <ds:schemaRef ds:uri="http://purl.org/dc/terms/"/>
    <ds:schemaRef ds:uri="75ae336e-76cc-418f-9e4f-af3783c15715"/>
    <ds:schemaRef ds:uri="http://schemas.microsoft.com/office/2006/documentManagement/types"/>
    <ds:schemaRef ds:uri="http://schemas.openxmlformats.org/package/2006/metadata/core-properties"/>
    <ds:schemaRef ds:uri="89f7b162-a9f6-4b6c-8e07-dda3c913bdcf"/>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4745</TotalTime>
  <Words>503</Words>
  <Application>Microsoft Office PowerPoint</Application>
  <PresentationFormat>Widescreen</PresentationFormat>
  <Paragraphs>59</Paragraphs>
  <Slides>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Museo Sans 300</vt:lpstr>
      <vt:lpstr>Museo Sans 700</vt:lpstr>
      <vt:lpstr>MuseoSans-900</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SEPTEMBER 2021 Food Service Report</dc:title>
  <dc:creator>Joan Wagner</dc:creator>
  <cp:lastModifiedBy>Katie Baldwin</cp:lastModifiedBy>
  <cp:revision>81</cp:revision>
  <cp:lastPrinted>2021-12-14T14:38:28Z</cp:lastPrinted>
  <dcterms:created xsi:type="dcterms:W3CDTF">2021-08-10T14:04:07Z</dcterms:created>
  <dcterms:modified xsi:type="dcterms:W3CDTF">2023-04-05T10:25:10Z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2021-08-10T00:00:00Z</vt:filetime>
  </property>
  <property fmtid="{D5CDD505-2E9C-101B-9397-08002B2CF9AE}" pid="3" name="Creator">
    <vt:lpwstr>Adobe InDesign 15.1 (Macintosh)</vt:lpwstr>
  </property>
  <property fmtid="{D5CDD505-2E9C-101B-9397-08002B2CF9AE}" pid="4" name="LastSaved">
    <vt:filetime>2021-08-10T00:00:00Z</vt:filetime>
  </property>
  <property fmtid="{D5CDD505-2E9C-101B-9397-08002B2CF9AE}" pid="5" name="ContentTypeId">
    <vt:lpwstr>0x01010075BD226D38A2F848AFFCDB04C4E4A59C</vt:lpwstr>
  </property>
  <property fmtid="{D5CDD505-2E9C-101B-9397-08002B2CF9AE}" pid="6" name="MediaServiceImageTags">
    <vt:lpwstr/>
  </property>
</Properties>
</file>